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Regulatory change in five steps</a:t>
            </a:r>
          </a:p>
          <a:p>
            <a:r>
              <a:t>Scan, assess, map to obligations, implement controls, evidence: how a new rule becomes a tested control.</a:t>
            </a:r>
          </a:p>
          <a:p>
            <a:r>
              <a:t>Source: COSO 2013 principle 9; ISO/IEC 27001 cl. 6.3 · From: The regulatory compliance program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Regulatory change in five steps</a:t>
            </a:r>
          </a:p>
          <a:p>
            <a:r>
              <a:t>Scan, assess, map to obligations, implement controls, evidence: how a new rule becomes a tested control.</a:t>
            </a:r>
          </a:p>
          <a:p>
            <a:r>
              <a:t>Source: COSO 2013 principle 9; ISO/IEC 27001 cl. 6.3 · From: The regulatory compliance program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gulatory-change-step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gulatory-change-step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