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levels of control maturity</a:t>
            </a:r>
          </a:p>
          <a:p>
            <a:r>
              <a:t>Initial, managed, defined, quantitatively managed, optimizing, with what a control looks like at each step.</a:t>
            </a:r>
          </a:p>
          <a:p>
            <a:r>
              <a:t>Source: CMMI v2.0 maturity levels; COBIT 2019 CMMI-based scale · From: Internal controls, the risk-control matrix and control testing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levels of control maturity</a:t>
            </a:r>
          </a:p>
          <a:p>
            <a:r>
              <a:t>Initial, managed, defined, quantitatively managed, optimizing, with what a control looks like at each step.</a:t>
            </a:r>
          </a:p>
          <a:p>
            <a:r>
              <a:t>Source: CMMI v2.0 maturity levels; COBIT 2019 CMMI-based scale · From: Internal controls, the risk-control matrix and control testing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ntrol-maturity-leve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Five levels of control maturity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Initial, managed, defined, quantitatively managed, optimizing, with what a control looks like at each step.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CMMI v2.0 maturity levels; COBIT 2019 CMMI-based scale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ntrol-maturity-level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Five levels of control maturity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Initial, managed, defined, quantitatively managed, optimizing, with what a control looks like at each step.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CMMI v2.0 maturity levels; COBIT 2019 CMMI-based scale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