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Rating an audit finding</a:t>
            </a:r>
          </a:p>
          <a:p>
            <a:r>
              <a:t>Impact against likelihood of recurrence gives the severity that sets the remediation deadline.</a:t>
            </a:r>
          </a:p>
          <a:p>
            <a:r>
              <a:t>Source: IIA Standard 2410; ISACA ITAF 1402 · From: IT risk assessment and the IT compliance audit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Rating an audit finding</a:t>
            </a:r>
          </a:p>
          <a:p>
            <a:r>
              <a:t>Impact against likelihood of recurrence gives the severity that sets the remediation deadline.</a:t>
            </a:r>
          </a:p>
          <a:p>
            <a:r>
              <a:t>Source: IIA Standard 2410; ISACA ITAF 1402 · From: IT risk assessment and the IT compliance audit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inding-severity-matri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inding-severity-matrix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