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Impact × urgency = priority</a:t>
            </a:r>
          </a:p>
          <a:p>
            <a:r>
              <a:t>How impact and urgency combine into a priority, and the response targets that hang off each cell.</a:t>
            </a:r>
          </a:p>
          <a:p>
            <a:r>
              <a:t>Source: ITIL 4 Incident Management practice guide · From: Incident and major incident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Impact × urgency = priority</a:t>
            </a:r>
          </a:p>
          <a:p>
            <a:r>
              <a:t>How impact and urgency combine into a priority, and the response targets that hang off each cell.</a:t>
            </a:r>
          </a:p>
          <a:p>
            <a:r>
              <a:t>Source: ITIL 4 Incident Management practice guide · From: Incident and major incident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cident-priority-matr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ncident-priority-matrix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