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From incident to known error</a:t>
            </a:r>
          </a:p>
          <a:p>
            <a:r>
              <a:t>Problem identification, control and error control: the three phases that turn repeat incidents into a permanent fix.</a:t>
            </a:r>
          </a:p>
          <a:p>
            <a:r>
              <a:t>Source: ITIL 4 Problem Management practice guide · From: Incident and major incident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From incident to known error</a:t>
            </a:r>
          </a:p>
          <a:p>
            <a:r>
              <a:t>Problem identification, control and error control: the three phases that turn repeat incidents into a permanent fix.</a:t>
            </a:r>
          </a:p>
          <a:p>
            <a:r>
              <a:t>Source: ITIL 4 Problem Management practice guide · From: Incident and major incident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ncident-to-known-err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ncident-to-known-error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