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Seven guiding principles of ITIL 4</a:t>
            </a:r>
          </a:p>
          <a:p>
            <a:r>
              <a:t>Focus on value, start where you are, progress iteratively, collaborate, think holistically, keep it simple, optimize and automate.</a:t>
            </a:r>
          </a:p>
          <a:p>
            <a:r>
              <a:t>Source: ITIL 4 Foundation (Axelos, 2019) §4.3 · From: ITIL 4 service management in practice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Seven guiding principles of ITIL 4</a:t>
            </a:r>
          </a:p>
          <a:p>
            <a:r>
              <a:t>Focus on value, start where you are, progress iteratively, collaborate, think holistically, keep it simple, optimize and automate.</a:t>
            </a:r>
          </a:p>
          <a:p>
            <a:r>
              <a:t>Source: ITIL 4 Foundation (Axelos, 2019) §4.3 · From: ITIL 4 service management in practice</a:t>
            </a:r>
          </a:p>
          <a:p>
            <a:r>
              <a:t>Credit: Source: SmartSuite, smartsuite.com/illustrations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A2943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til4-guiding-principles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FFFFFF"/>
                </a:solidFill>
                <a:latin typeface="Inter"/>
              </a:defRPr>
            </a:pPr>
            <a:r>
              <a:t>Seven guiding principles of ITIL 4</a:t>
            </a:r>
          </a:p>
          <a:p>
            <a:pPr>
              <a:spcBef>
                <a:spcPts val="1400"/>
              </a:spcBef>
              <a:defRPr sz="1600">
                <a:solidFill>
                  <a:srgbClr val="DFE3E7"/>
                </a:solidFill>
                <a:latin typeface="Inter"/>
              </a:defRPr>
            </a:pPr>
            <a:r>
              <a:t>Focus on value, start where you are, progress iteratively, collaborate, think holistically, keep it simple, optimize and automate.</a:t>
            </a:r>
          </a:p>
          <a:p>
            <a:pPr>
              <a:spcBef>
                <a:spcPts val="1800"/>
              </a:spcBef>
              <a:defRPr sz="1100">
                <a:solidFill>
                  <a:srgbClr val="FFC72C"/>
                </a:solidFill>
                <a:latin typeface="Inter"/>
              </a:defRPr>
            </a:pPr>
            <a:r>
              <a:t>Source: ITIL 4 Foundation (Axelos, 2019) §4.3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til4-guiding-principles-ligh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0040" y="320040"/>
            <a:ext cx="4974336" cy="62179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751576" y="1097280"/>
            <a:ext cx="6074359" cy="46634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200" b="1">
                <a:solidFill>
                  <a:srgbClr val="111C2D"/>
                </a:solidFill>
                <a:latin typeface="Inter"/>
              </a:defRPr>
            </a:pPr>
            <a:r>
              <a:t>Seven guiding principles of ITIL 4</a:t>
            </a:r>
          </a:p>
          <a:p>
            <a:pPr>
              <a:spcBef>
                <a:spcPts val="1400"/>
              </a:spcBef>
              <a:defRPr sz="1600">
                <a:solidFill>
                  <a:srgbClr val="293342"/>
                </a:solidFill>
                <a:latin typeface="Inter"/>
              </a:defRPr>
            </a:pPr>
            <a:r>
              <a:t>Focus on value, start where you are, progress iteratively, collaborate, think holistically, keep it simple, optimize and automate.</a:t>
            </a:r>
          </a:p>
          <a:p>
            <a:pPr>
              <a:spcBef>
                <a:spcPts val="1800"/>
              </a:spcBef>
              <a:defRPr sz="1100">
                <a:solidFill>
                  <a:srgbClr val="2D6BCC"/>
                </a:solidFill>
                <a:latin typeface="Inter"/>
              </a:defRPr>
            </a:pPr>
            <a:r>
              <a:t>Source: ITIL 4 Foundation (Axelos, 2019) §4.3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