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Tier 0 to tier 3</a:t>
            </a:r>
          </a:p>
          <a:p>
            <a:r>
              <a:t>Self-service, service desk, specialist teams and vendors: who handles what, and the cost of each step up.</a:t>
            </a:r>
          </a:p>
          <a:p>
            <a:r>
              <a:t>Source: ITIL 4 Service Desk practice guide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Tier 0 to tier 3</a:t>
            </a:r>
          </a:p>
          <a:p>
            <a:r>
              <a:t>Self-service, service desk, specialist teams and vendors: who handles what, and the cost of each step up.</a:t>
            </a:r>
          </a:p>
          <a:p>
            <a:r>
              <a:t>Source: ITIL 4 Service Desk practice guide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upport-ti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Tier 0 to tier 3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Self-service, service desk, specialist teams and vendors: who handles what, and the cost of each step up.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ITIL 4 Service Desk practice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upport-tier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Tier 0 to tier 3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Self-service, service desk, specialist teams and vendors: who handles what, and the cost of each step up.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ITIL 4 Service Desk practice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