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Release or deployment?</a:t>
            </a:r>
          </a:p>
          <a:p>
            <a:r>
              <a:t>Deployment moves the code; release makes the feature available. Why the two decisions are separated.</a:t>
            </a:r>
          </a:p>
          <a:p>
            <a:r>
              <a:t>Source: ITIL 4 Release Management and Deployment Management practice guides · From: Change enablement and the CAB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Release or deployment?</a:t>
            </a:r>
          </a:p>
          <a:p>
            <a:r>
              <a:t>Deployment moves the code; release makes the feature available. Why the two decisions are separated.</a:t>
            </a:r>
          </a:p>
          <a:p>
            <a:r>
              <a:t>Source: ITIL 4 Release Management and Deployment Management practice guides · From: Change enablement and the CAB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lease-vs-deploy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lease-vs-deployment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