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knowledge-centered service loop</a:t>
            </a:r>
          </a:p>
          <a:p>
            <a:r>
              <a:t>Capture, structure, reuse, improve: how knowledge is written while the ticket is being worked, not after.</a:t>
            </a:r>
          </a:p>
          <a:p>
            <a:r>
              <a:t>Source: Consortium for Service Innovation, KCS v6 · From: Service catalog and request fulfillment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knowledge-centered service loop</a:t>
            </a:r>
          </a:p>
          <a:p>
            <a:r>
              <a:t>Capture, structure, reuse, improve: how knowledge is written while the ticket is being worked, not after.</a:t>
            </a:r>
          </a:p>
          <a:p>
            <a:r>
              <a:t>Source: Consortium for Service Innovation, KCS v6 · From: Service catalog and request fulfillment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kcs-lo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kcs-loop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