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License position in four steps</a:t>
            </a:r>
          </a:p>
          <a:p>
            <a:r>
              <a:t>Entitlements, deployments, reconciliation, true-up: the effective license position and what to do with a gap.</a:t>
            </a:r>
          </a:p>
          <a:p>
            <a:r>
              <a:t>Source: ISO/IEC 19770-1:2017 · From: IT asset management and the CMDB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License position in four steps</a:t>
            </a:r>
          </a:p>
          <a:p>
            <a:r>
              <a:t>Entitlements, deployments, reconciliation, true-up: the effective license position and what to do with a gap.</a:t>
            </a:r>
          </a:p>
          <a:p>
            <a:r>
              <a:t>Source: ISO/IEC 19770-1:2017 · From: IT asset management and the CMDB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icense-posi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icense-position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