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Anatomy of a catalog item</a:t>
            </a:r>
          </a:p>
          <a:p>
            <a:r>
              <a:t>Description, audience, fulfillment steps, approvals, SLA and cost: the fields that make a request self-serviceable.</a:t>
            </a:r>
          </a:p>
          <a:p>
            <a:r>
              <a:t>Source: ITIL 4 Service Catalogue Management practice guide · From: Service catalog and request fulfillment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Anatomy of a catalog item</a:t>
            </a:r>
          </a:p>
          <a:p>
            <a:r>
              <a:t>Description, audience, fulfillment steps, approvals, SLA and cost: the fields that make a request self-serviceable.</a:t>
            </a:r>
          </a:p>
          <a:p>
            <a:r>
              <a:t>Source: ITIL 4 Service Catalogue Management practice guide · From: Service catalog and request fulfillment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atalog-item-anatom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FFFFFF"/>
                </a:solidFill>
                <a:latin typeface="Inter"/>
              </a:defRPr>
            </a:pPr>
            <a:r>
              <a:t>Anatomy of a catalog item</a:t>
            </a:r>
          </a:p>
          <a:p>
            <a:pPr>
              <a:spcBef>
                <a:spcPts val="1400"/>
              </a:spcBef>
              <a:defRPr sz="1600">
                <a:solidFill>
                  <a:srgbClr val="DFE3E7"/>
                </a:solidFill>
                <a:latin typeface="Inter"/>
              </a:defRPr>
            </a:pPr>
            <a:r>
              <a:t>Description, audience, fulfillment steps, approvals, SLA and cost: the fields that make a request self-serviceable.</a:t>
            </a:r>
          </a:p>
          <a:p>
            <a:pPr>
              <a:spcBef>
                <a:spcPts val="1800"/>
              </a:spcBef>
              <a:defRPr sz="1100">
                <a:solidFill>
                  <a:srgbClr val="FFC72C"/>
                </a:solidFill>
                <a:latin typeface="Inter"/>
              </a:defRPr>
            </a:pPr>
            <a:r>
              <a:t>Source: ITIL 4 Service Catalogue Management practice guide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atalog-item-anatomy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11C2D"/>
                </a:solidFill>
                <a:latin typeface="Inter"/>
              </a:defRPr>
            </a:pPr>
            <a:r>
              <a:t>Anatomy of a catalog item</a:t>
            </a:r>
          </a:p>
          <a:p>
            <a:pPr>
              <a:spcBef>
                <a:spcPts val="1400"/>
              </a:spcBef>
              <a:defRPr sz="1600">
                <a:solidFill>
                  <a:srgbClr val="293342"/>
                </a:solidFill>
                <a:latin typeface="Inter"/>
              </a:defRPr>
            </a:pPr>
            <a:r>
              <a:t>Description, audience, fulfillment steps, approvals, SLA and cost: the fields that make a request self-serviceable.</a:t>
            </a:r>
          </a:p>
          <a:p>
            <a:pPr>
              <a:spcBef>
                <a:spcPts val="1800"/>
              </a:spcBef>
              <a:defRPr sz="1100">
                <a:solidFill>
                  <a:srgbClr val="2D6BCC"/>
                </a:solidFill>
                <a:latin typeface="Inter"/>
              </a:defRPr>
            </a:pPr>
            <a:r>
              <a:t>Source: ITIL 4 Service Catalogue Management practice guide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