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Service management beyond IT</a:t>
            </a:r>
          </a:p>
          <a:p>
            <a:r>
              <a:t>The same request, workflow and SLA model applied to the teams that run the rest of the company.</a:t>
            </a:r>
          </a:p>
          <a:p>
            <a:r>
              <a:t>Source: ITIL 4 Foundation §2.5; Gartner ESM definition · From: ITIL 4 service management in practice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Service management beyond IT</a:t>
            </a:r>
          </a:p>
          <a:p>
            <a:r>
              <a:t>The same request, workflow and SLA model applied to the teams that run the rest of the company.</a:t>
            </a:r>
          </a:p>
          <a:p>
            <a:r>
              <a:t>Source: ITIL 4 Foundation §2.5; Gartner ESM definition · From: ITIL 4 service management in practice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sm-beyond-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Service management beyond IT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The same request, workflow and SLA model applied to the teams that run the rest of the company.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ITIL 4 Foundation §2.5; Gartner ESM definition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sm-beyond-it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Service management beyond IT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The same request, workflow and SLA model applied to the teams that run the rest of the company.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ITIL 4 Foundation §2.5; Gartner ESM definition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