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nines really mean</a:t>
            </a:r>
          </a:p>
          <a:p>
            <a:r>
              <a:t>Allowed downtime per year at each level of availability, and the cost curve that goes with it.</a:t>
            </a:r>
          </a:p>
          <a:p>
            <a:r>
              <a:t>Source: Arithmetic on 365.25 days · From: SLAs and OLAs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the nines really mean</a:t>
            </a:r>
          </a:p>
          <a:p>
            <a:r>
              <a:t>Allowed downtime per year at each level of availability, and the cost curve that goes with it.</a:t>
            </a:r>
          </a:p>
          <a:p>
            <a:r>
              <a:t>Source: Arithmetic on 365.25 days · From: SLAs and OLAs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vailability-ni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vailability-nin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