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Request or incident?</a:t>
            </a:r>
          </a:p>
          <a:p>
            <a:r>
              <a:t>Something is broken, or someone needs something: the three questions that route a ticket correctly.</a:t>
            </a:r>
          </a:p>
          <a:p>
            <a:r>
              <a:t>Source: ITIL 4 Incident Management and Service Request Management practice guides · From: Incident and major incident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Request or incident?</a:t>
            </a:r>
          </a:p>
          <a:p>
            <a:r>
              <a:t>Something is broken, or someone needs something: the three questions that route a ticket correctly.</a:t>
            </a:r>
          </a:p>
          <a:p>
            <a:r>
              <a:t>Source: ITIL 4 Incident Management and Service Request Management practice guides · From: Incident and major incident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quest-vs-incid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quest-vs-incident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