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Project, program, portfolio</a:t>
            </a:r>
          </a:p>
          <a:p>
            <a:r>
              <a:t>Delivering an output, delivering benefits, delivering strategy: what each level decides and measures.</a:t>
            </a:r>
          </a:p>
          <a:p>
            <a:r>
              <a:t>Source: PMI Standard for Portfolio Management (4th ed.) · From: Setting up a PMO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Project, program, portfolio</a:t>
            </a:r>
          </a:p>
          <a:p>
            <a:r>
              <a:t>Delivering an output, delivering benefits, delivering strategy: what each level decides and measures.</a:t>
            </a:r>
          </a:p>
          <a:p>
            <a:r>
              <a:t>Source: PMI Standard for Portfolio Management (4th ed.) · From: Setting up a PMO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roject-program-portfol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roject-program-portfolio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