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objectives cascade</a:t>
            </a:r>
          </a:p>
          <a:p>
            <a:r>
              <a:t>Company, team and individual objectives, each with measurable key results that roll up without becoming to-do lists.</a:t>
            </a:r>
          </a:p>
          <a:p>
            <a:r>
              <a:t>Source: Doerr, Measure What Matters (2018); PMI Pulse 2023 · From: Strategy and OKR management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objectives cascade</a:t>
            </a:r>
          </a:p>
          <a:p>
            <a:r>
              <a:t>Company, team and individual objectives, each with measurable key results that roll up without becoming to-do lists.</a:t>
            </a:r>
          </a:p>
          <a:p>
            <a:r>
              <a:t>Source: Doerr, Measure What Matters (2018); PMI Pulse 2023 · From: Strategy and OKR management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okr-casca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The objectives cascade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Company, team and individual objectives, each with measurable key results that roll up without becoming to-do lists.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Doerr, Measure What Matters (2018); PMI Pulse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okr-cascad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The objectives cascade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Company, team and individual objectives, each with measurable key results that roll up without becoming to-do lists.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Doerr, Measure What Matters (2018); PMI Pulse 2023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