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Finding the critical path</a:t>
            </a:r>
          </a:p>
          <a:p>
            <a:r>
              <a:t>Forward pass, backward pass, float: the chain of tasks that sets the finish date.</a:t>
            </a:r>
          </a:p>
          <a:p>
            <a:r>
              <a:t>Source: PMBOK Guide 7th ed.; PMI Practice Standard for Scheduling · From: Project planning and scheduling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Finding the critical path</a:t>
            </a:r>
          </a:p>
          <a:p>
            <a:r>
              <a:t>Forward pass, backward pass, float: the chain of tasks that sets the finish date.</a:t>
            </a:r>
          </a:p>
          <a:p>
            <a:r>
              <a:t>Source: PMBOK Guide 7th ed.; PMI Practice Standard for Scheduling · From: Project planning and scheduling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ritical-pat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ritical-path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