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Planned, earned, actual</a:t>
            </a:r>
          </a:p>
          <a:p>
            <a:r>
              <a:t>PV, EV and AC, and how schedule and cost variance fall out of the gaps between them.</a:t>
            </a:r>
          </a:p>
          <a:p>
            <a:r>
              <a:t>Source: PMI Practice Standard for Earned Value Management (2nd ed.) · From: Project cost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Planned, earned, actual</a:t>
            </a:r>
          </a:p>
          <a:p>
            <a:r>
              <a:t>PV, EV and AC, and how schedule and cost variance fall out of the gaps between them.</a:t>
            </a:r>
          </a:p>
          <a:p>
            <a:r>
              <a:t>Source: PMI Practice Standard for Earned Value Management (2nd ed.) · From: Project cost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arned-value-bas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Planned, earned, actual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PV, EV and AC, and how schedule and cost variance fall out of the gaps between them.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PMI Practice Standard for Earned Value Management (2nd ed.)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arned-value-basic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Planned, earned, actual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PV, EV and AC, and how schedule and cost variance fall out of the gaps between them.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PMI Practice Standard for Earned Value Management (2nd ed.)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