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is R, A, C and I</a:t>
            </a:r>
          </a:p>
          <a:p>
            <a:r>
              <a:t>Responsible, accountable, consulted, informed, and the two rules that keep the matrix honest.</a:t>
            </a:r>
          </a:p>
          <a:p>
            <a:r>
              <a:t>Source: PMBOK Guide 6th ed. §9.1.2.2 · From: Project governance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is R, A, C and I</a:t>
            </a:r>
          </a:p>
          <a:p>
            <a:r>
              <a:t>Responsible, accountable, consulted, informed, and the two rules that keep the matrix honest.</a:t>
            </a:r>
          </a:p>
          <a:p>
            <a:r>
              <a:t>Source: PMBOK Guide 6th ed. §9.1.2.2 · From: Project governance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aci-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aci-matrix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