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belongs in a charter</a:t>
            </a:r>
          </a:p>
          <a:p>
            <a:r>
              <a:t>Purpose, objectives, scope boundary, sponsor, budget, milestones, risks and approval: the page that authorizes the work.</a:t>
            </a:r>
          </a:p>
          <a:p>
            <a:r>
              <a:t>Source: PMBOK Guide 7th ed.; PMI Process Groups practice guide §4.1 · From: Project initiation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belongs in a charter</a:t>
            </a:r>
          </a:p>
          <a:p>
            <a:r>
              <a:t>Purpose, objectives, scope boundary, sponsor, budget, milestones, risks and approval: the page that authorizes the work.</a:t>
            </a:r>
          </a:p>
          <a:p>
            <a:r>
              <a:t>Source: PMBOK Guide 7th ed.; PMI Process Groups practice guide §4.1 · From: Project initiation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roject-charter-check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What belongs in a charter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Purpose, objectives, scope boundary, sponsor, budget, milestones, risks and approval: the page that authorizes the work.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PMBOK Guide 7th ed.; PMI Process Groups practice guide §4.1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roject-charter-checklist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What belongs in a charter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Purpose, objectives, scope boundary, sponsor, budget, milestones, risks and approval: the page that authorizes the work.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PMBOK Guide 7th ed.; PMI Process Groups practice guide §4.1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