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Scope change in five steps</a:t>
            </a:r>
          </a:p>
          <a:p>
            <a:r>
              <a:t>Request, assess impact, decide, update the baseline, communicate: why unlogged change is the usual cause of overrun.</a:t>
            </a:r>
          </a:p>
          <a:p>
            <a:r>
              <a:t>Source: PMBOK Guide 6th ed. §4.6 · From: Project governance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Scope change in five steps</a:t>
            </a:r>
          </a:p>
          <a:p>
            <a:r>
              <a:t>Request, assess impact, decide, update the baseline, communicate: why unlogged change is the usual cause of overrun.</a:t>
            </a:r>
          </a:p>
          <a:p>
            <a:r>
              <a:t>Source: PMBOK Guide 6th ed. §4.6 · From: Project governance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cope-change-contro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cope-change-control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