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Leveling or smoothing?</a:t>
            </a:r>
          </a:p>
          <a:p>
            <a:r>
              <a:t>Leveling moves the finish date to respect capacity; smoothing keeps the date and flattens the peaks.</a:t>
            </a:r>
          </a:p>
          <a:p>
            <a:r>
              <a:t>Source: PMBOK Guide 6th ed. §6.5.2.3 · From: Resource capacity planning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Leveling or smoothing?</a:t>
            </a:r>
          </a:p>
          <a:p>
            <a:r>
              <a:t>Leveling moves the finish date to respect capacity; smoothing keeps the date and flattens the peaks.</a:t>
            </a:r>
          </a:p>
          <a:p>
            <a:r>
              <a:t>Source: PMBOK Guide 6th ed. §6.5.2.3 · From: Resource capacity planning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eling-vs-smooth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eling-vs-smoothing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