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Lessons that get learned</a:t>
            </a:r>
          </a:p>
          <a:p>
            <a:r>
              <a:t>Capture, review, assign, change the standard, verify: the four steps between a retrospective and an improved method.</a:t>
            </a:r>
          </a:p>
          <a:p>
            <a:r>
              <a:t>Source: PMBOK Guide 7th ed. §2.8; PMI Pulse 2020 · From: Setting up a PMO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Lessons that get learned</a:t>
            </a:r>
          </a:p>
          <a:p>
            <a:r>
              <a:t>Capture, review, assign, change the standard, verify: the four steps between a retrospective and an improved method.</a:t>
            </a:r>
          </a:p>
          <a:p>
            <a:r>
              <a:t>Source: PMBOK Guide 7th ed. §2.8; PMI Pulse 2020 · From: Setting up a PMO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s-learned-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s-learned-loop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