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Procure to pay in seven steps</a:t>
            </a:r>
          </a:p>
          <a:p>
            <a:r>
              <a:t>Requisition, approval, purchase order, receipt, invoice, three-way match, payment: the controls at each handoff.</a:t>
            </a:r>
          </a:p>
          <a:p>
            <a:r>
              <a:t>Source: APQC Process Classification Framework 4.2 (procure-to-pay) · From: Procurement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Procure to pay in seven steps</a:t>
            </a:r>
          </a:p>
          <a:p>
            <a:r>
              <a:t>Requisition, approval, purchase order, receipt, invoice, three-way match, payment: the controls at each handoff.</a:t>
            </a:r>
          </a:p>
          <a:p>
            <a:r>
              <a:t>Source: APQC Process Classification Framework 4.2 (procure-to-pay) · From: Procurement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rocure-to-p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rocure-to-pay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