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Order to cash in six steps</a:t>
            </a:r>
          </a:p>
          <a:p>
            <a:r>
              <a:t>Order, credit check, fulfillment, invoice, collection, cash application: where revenue leaks and where it is caught.</a:t>
            </a:r>
          </a:p>
          <a:p>
            <a:r>
              <a:t>Source: APQC PCF 9.2 (order-to-cash) · From: Finance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Order to cash in six steps</a:t>
            </a:r>
          </a:p>
          <a:p>
            <a:r>
              <a:t>Order, credit check, fulfillment, invoice, collection, cash application: where revenue leaks and where it is caught.</a:t>
            </a:r>
          </a:p>
          <a:p>
            <a:r>
              <a:t>Source: APQC PCF 9.2 (order-to-cash) · From: Finance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rder-to-cas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rder-to-cash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