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employee lifecycle</a:t>
            </a:r>
          </a:p>
          <a:p>
            <a:r>
              <a:t>Attract, hire, onboard, develop, retain, offboard: the handoffs between HR, IT and the manager at each stage.</a:t>
            </a:r>
          </a:p>
          <a:p>
            <a:r>
              <a:t>Source: SHRM employee life cycle; APQC PCF 7.0 · From: HR and people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employee lifecycle</a:t>
            </a:r>
          </a:p>
          <a:p>
            <a:r>
              <a:t>Attract, hire, onboard, develop, retain, offboard: the handoffs between HR, IT and the manager at each stage.</a:t>
            </a:r>
          </a:p>
          <a:p>
            <a:r>
              <a:t>Source: SHRM employee life cycle; APQC PCF 7.0 · From: HR and people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mployee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mployee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