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contract lifecycle</a:t>
            </a:r>
          </a:p>
          <a:p>
            <a:r>
              <a:t>Request, draft, negotiate, approve, sign, manage, renew or exit: where obligations are created and where they are lost.</a:t>
            </a:r>
          </a:p>
          <a:p>
            <a:r>
              <a:t>Source: World Commerce &amp; Contracting (WorldCC) CLM model · From: Vendor and contract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contract lifecycle</a:t>
            </a:r>
          </a:p>
          <a:p>
            <a:r>
              <a:t>Request, draft, negotiate, approve, sign, manage, renew or exit: where obligations are created and where they are lost.</a:t>
            </a:r>
          </a:p>
          <a:p>
            <a:r>
              <a:t>Source: World Commerce &amp; Contracting (WorldCC) CLM model · From: Vendor and contract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ntract-lifecy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ntract-lifecycle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