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Spend × risk: supplier segmentation</a:t>
            </a:r>
          </a:p>
          <a:p>
            <a:r>
              <a:t>Strategic, leverage, bottleneck and routine suppliers, and the sourcing strategy for each quadrant.</a:t>
            </a:r>
          </a:p>
          <a:p>
            <a:r>
              <a:t>Source: Kraljic, Harvard Business Review (1983) · From: Procurement operations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Spend × risk: supplier segmentation</a:t>
            </a:r>
          </a:p>
          <a:p>
            <a:r>
              <a:t>Strategic, leverage, bottleneck and routine suppliers, and the sourcing strategy for each quadrant.</a:t>
            </a:r>
          </a:p>
          <a:p>
            <a:r>
              <a:t>Source: Kraljic, Harvard Business Review (1983) · From: Procurement operations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upplier-segment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upplier-segmentation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