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From awareness to advocacy</a:t>
            </a:r>
          </a:p>
          <a:p>
            <a:r>
              <a:t>Awareness, consideration, decision, onboarding, expansion, advocacy: the stages marketing, sales and success hand off.</a:t>
            </a:r>
          </a:p>
          <a:p>
            <a:r>
              <a:t>Source: HubSpot flywheel model (2018); Forrester B2B revenue waterfall · From: Marketing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From awareness to advocacy</a:t>
            </a:r>
          </a:p>
          <a:p>
            <a:r>
              <a:t>Awareness, consideration, decision, onboarding, expansion, advocacy: the stages marketing, sales and success hand off.</a:t>
            </a:r>
          </a:p>
          <a:p>
            <a:r>
              <a:t>Source: HubSpot flywheel model (2018); Forrester B2B revenue waterfall · From: Marketing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unnel-to-flywhe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From awareness to advocacy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Awareness, consideration, decision, onboarding, expansion, advocacy: the stages marketing, sales and success hand off.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HubSpot flywheel model (2018); Forrester B2B revenue waterfall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unnel-to-flywheel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From awareness to advocacy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Awareness, consideration, decision, onboarding, expansion, advocacy: the stages marketing, sales and success hand off.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HubSpot flywheel model (2018); Forrester B2B revenue waterfall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