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Six stages of a sales pipeline</a:t>
            </a:r>
          </a:p>
          <a:p>
            <a:r>
              <a:t>Lead, qualified, discovery, proposal, negotiation, closed: the exit criteria that keep a forecast honest.</a:t>
            </a:r>
          </a:p>
          <a:p>
            <a:r>
              <a:t>Source: MEDDIC qualification; SPI Solution Selling stages · From: Sales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Six stages of a sales pipeline</a:t>
            </a:r>
          </a:p>
          <a:p>
            <a:r>
              <a:t>Lead, qualified, discovery, proposal, negotiation, closed: the exit criteria that keep a forecast honest.</a:t>
            </a:r>
          </a:p>
          <a:p>
            <a:r>
              <a:t>Source: MEDDIC qualification; SPI Solution Selling stages · From: Sales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ipeline-stag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ipeline-stages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