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Closing the books in five days</a:t>
            </a:r>
          </a:p>
          <a:p>
            <a:r>
              <a:t>Sub-ledgers, accruals, reconciliations, consolidation, review: the sequence that makes a fast close possible.</a:t>
            </a:r>
          </a:p>
          <a:p>
            <a:r>
              <a:t>Source: APQC PCF 9.3; IMA close-cycle benchmarks · From: Finance operations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Closing the books in five days</a:t>
            </a:r>
          </a:p>
          <a:p>
            <a:r>
              <a:t>Sub-ledgers, accruals, reconciliations, consolidation, review: the sequence that makes a fast close possible.</a:t>
            </a:r>
          </a:p>
          <a:p>
            <a:r>
              <a:t>Source: APQC PCF 9.3; IMA close-cycle benchmarks · From: Finance operations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month-end-clos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month-end-close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