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 in progress, limited</a:t>
            </a:r>
          </a:p>
          <a:p>
            <a:r>
              <a:t>Why capping the work in each column shortens the time everything takes, with the arithmetic behind it.</a:t>
            </a:r>
          </a:p>
          <a:p>
            <a:r>
              <a:t>Source: Anderson, Kanban (2010); Little's law · From: Business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 in progress, limited</a:t>
            </a:r>
          </a:p>
          <a:p>
            <a:r>
              <a:t>Why capping the work in each column shortens the time everything takes, with the arithmetic behind it.</a:t>
            </a:r>
          </a:p>
          <a:p>
            <a:r>
              <a:t>Source: Anderson, Kanban (2010); Little's law · From: Business operations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ip-limi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Work in progress, limited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Why capping the work in each column shortens the time everything takes, with the arithmetic behind it.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Anderson, Kanban (2010); Little's law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ip-limit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Work in progress, limited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Why capping the work in each column shortens the time everything takes, with the arithmetic behind it.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Anderson, Kanban (2010); Little's law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