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Who approves what, by amount</a:t>
            </a:r>
          </a:p>
          <a:p>
            <a:r>
              <a:t>A delegation-of-authority matrix: thresholds, roles and the segregation rule that no one approves their own request.</a:t>
            </a:r>
          </a:p>
          <a:p>
            <a:r>
              <a:t>Source: COSO 2013 principle 10; typical delegation-of-authority policies · From: Finance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Who approves what, by amount</a:t>
            </a:r>
          </a:p>
          <a:p>
            <a:r>
              <a:t>A delegation-of-authority matrix: thresholds, roles and the segregation rule that no one approves their own request.</a:t>
            </a:r>
          </a:p>
          <a:p>
            <a:r>
              <a:t>Source: COSO 2013 principle 10; typical delegation-of-authority policies · From: Finance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pproval-threshol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pproval-threshold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