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Onboarding in 30, 60, 90 days</a:t>
            </a:r>
          </a:p>
          <a:p>
            <a:r>
              <a:t>Setup, adoption, value: what the customer should have done by each checkpoint and who owns the handoff.</a:t>
            </a:r>
          </a:p>
          <a:p>
            <a:r>
              <a:t>Source: Gainsight customer onboarding framework; TSIA adoption research · From: Customer success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Onboarding in 30, 60, 90 days</a:t>
            </a:r>
          </a:p>
          <a:p>
            <a:r>
              <a:t>Setup, adoption, value: what the customer should have done by each checkpoint and who owns the handoff.</a:t>
            </a:r>
          </a:p>
          <a:p>
            <a:r>
              <a:t>Source: Gainsight customer onboarding framework; TSIA adoption research · From: Customer success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onboarding-30-60-9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onboarding-30-60-90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