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lease lifecycle</a:t>
            </a:r>
          </a:p>
          <a:p>
            <a:r>
              <a:t>Search, negotiate, execute, occupy, critical dates, renew or exit: the dates that cost money when missed.</a:t>
            </a:r>
          </a:p>
          <a:p>
            <a:r>
              <a:t>Source: IFRS 16; ASC 842; IWFM lease management guidance · From: Real estate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lease lifecycle</a:t>
            </a:r>
          </a:p>
          <a:p>
            <a:r>
              <a:t>Search, negotiate, execute, occupy, critical dates, renew or exit: the dates that cost money when missed.</a:t>
            </a:r>
          </a:p>
          <a:p>
            <a:r>
              <a:t>Source: IFRS 16; ASC 842; IWFM lease management guidance · From: Real estate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ase-lifecy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ase-lifecycle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