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Plan, do, check, act</a:t>
            </a:r>
          </a:p>
          <a:p>
            <a:r>
              <a:t>The improvement cycle every management system standard is built on, and the wedge that stops it rolling back.</a:t>
            </a:r>
          </a:p>
          <a:p>
            <a:r>
              <a:t>Source: Deming (1986); ISO 9001:2015 cl. 0.3.2 · From: Business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Plan, do, check, act</a:t>
            </a:r>
          </a:p>
          <a:p>
            <a:r>
              <a:t>The improvement cycle every management system standard is built on, and the wedge that stops it rolling back.</a:t>
            </a:r>
          </a:p>
          <a:p>
            <a:r>
              <a:t>Source: Deming (1986); ISO 9001:2015 cl. 0.3.2 · From: Business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dca-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Plan, do, check, act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improvement cycle every management system standard is built on, and the wedge that stops it rolling back.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Deming (1986); ISO 9001:2015 cl. 0.3.2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dca-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Plan, do, check, act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improvement cycle every management system standard is built on, and the wedge that stops it rolling back.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Deming (1986); ISO 9001:2015 cl. 0.3.2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