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Awareness is a control</a:t>
            </a:r>
          </a:p>
          <a:p>
            <a:r>
              <a:t>The five things auditors test in a security awareness program: owner, design, population, schedule and evidence.</a:t>
            </a:r>
          </a:p>
          <a:p>
            <a:r>
              <a:t>Source: ISO/IEC 27001:2022 Annex A 6.3; PCI DSS v4.0 req. 12.6; AICPA Trust Services Criteria 2017 CC1, CC2; GDPR Art. 39(1)(b); NIST SP 800-50 Rev. 1 · From: Security awareness as a control (GRC Foundation article)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Awareness is a control</a:t>
            </a:r>
          </a:p>
          <a:p>
            <a:r>
              <a:t>The five things auditors test in a security awareness program: owner, design, population, schedule and evidence.</a:t>
            </a:r>
          </a:p>
          <a:p>
            <a:r>
              <a:t>Source: ISO/IEC 27001:2022 Annex A 6.3; PCI DSS v4.0 req. 12.6; AICPA Trust Services Criteria 2017 CC1, CC2; GDPR Art. 39(1)(b); NIST SP 800-50 Rev. 1 · From: Security awareness as a control (GRC Foundation article)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ecurity-awareness-contro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Inter"/>
              </a:defRPr>
            </a:pPr>
            <a:r>
              <a:t>Awareness is a control</a:t>
            </a:r>
          </a:p>
          <a:p>
            <a:pPr>
              <a:spcBef>
                <a:spcPts val="1400"/>
              </a:spcBef>
              <a:defRPr sz="1600">
                <a:solidFill>
                  <a:srgbClr val="DFE3E7"/>
                </a:solidFill>
                <a:latin typeface="Inter"/>
              </a:defRPr>
            </a:pPr>
            <a:r>
              <a:t>The five things auditors test in a security awareness program: owner, design, population, schedule and evidence.</a:t>
            </a:r>
          </a:p>
          <a:p>
            <a:pPr>
              <a:spcBef>
                <a:spcPts val="1800"/>
              </a:spcBef>
              <a:defRPr sz="1100">
                <a:solidFill>
                  <a:srgbClr val="FFC72C"/>
                </a:solidFill>
                <a:latin typeface="Inter"/>
              </a:defRPr>
            </a:pPr>
            <a:r>
              <a:t>Source: ISO/IEC 27001:2022 Annex A 6.3; PCI DSS v4.0 req. 12.6; AICPA Trust Services Criteria 2017 CC1, CC2; GDPR Art. 39(1)(b); NIST SP 800-50 Rev. 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ecurity-awareness-control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11C2D"/>
                </a:solidFill>
                <a:latin typeface="Inter"/>
              </a:defRPr>
            </a:pPr>
            <a:r>
              <a:t>Awareness is a control</a:t>
            </a:r>
          </a:p>
          <a:p>
            <a:pPr>
              <a:spcBef>
                <a:spcPts val="1400"/>
              </a:spcBef>
              <a:defRPr sz="1600">
                <a:solidFill>
                  <a:srgbClr val="293342"/>
                </a:solidFill>
                <a:latin typeface="Inter"/>
              </a:defRPr>
            </a:pPr>
            <a:r>
              <a:t>The five things auditors test in a security awareness program: owner, design, population, schedule and evidence.</a:t>
            </a:r>
          </a:p>
          <a:p>
            <a:pPr>
              <a:spcBef>
                <a:spcPts val="1800"/>
              </a:spcBef>
              <a:defRPr sz="1100">
                <a:solidFill>
                  <a:srgbClr val="2D6BCC"/>
                </a:solidFill>
                <a:latin typeface="Inter"/>
              </a:defRPr>
            </a:pPr>
            <a:r>
              <a:t>Source: ISO/IEC 27001:2022 Annex A 6.3; PCI DSS v4.0 req. 12.6; AICPA Trust Services Criteria 2017 CC1, CC2; GDPR Art. 39(1)(b); NIST SP 800-50 Rev. 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