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swald SemiBold"/>
      <p:regular r:id="rId14"/>
      <p:bold r:id="rId15"/>
    </p:embeddedFont>
    <p:embeddedFont>
      <p:font typeface="Syne"/>
      <p:regular r:id="rId16"/>
      <p:bold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SemiBold-bold.fntdata"/><Relationship Id="rId14" Type="http://schemas.openxmlformats.org/officeDocument/2006/relationships/font" Target="fonts/OswaldSemiBold-regular.fntdata"/><Relationship Id="rId17" Type="http://schemas.openxmlformats.org/officeDocument/2006/relationships/font" Target="fonts/Syne-bold.fntdata"/><Relationship Id="rId16" Type="http://schemas.openxmlformats.org/officeDocument/2006/relationships/font" Target="fonts/Syne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ee7001053d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ee7001053d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e7001053d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ee7001053d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ee7001053d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ee7001053d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ee7001053d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ee7001053d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ee7001053d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ee7001053d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e7001053d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ee7001053d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ee7001053d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ee7001053d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Purple" type="title">
  <p:cSld name="TITLE">
    <p:bg>
      <p:bgPr>
        <a:solidFill>
          <a:srgbClr val="5118C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4700"/>
              <a:buFont typeface="Oswald"/>
              <a:buNone/>
              <a:defRPr b="1" sz="4700">
                <a:solidFill>
                  <a:srgbClr val="00F4C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1800"/>
              <a:buNone/>
              <a:defRPr>
                <a:solidFill>
                  <a:srgbClr val="00F4C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908046" y="-291091"/>
            <a:ext cx="2634969" cy="1981014"/>
            <a:chOff x="244850" y="236750"/>
            <a:chExt cx="6897825" cy="5185900"/>
          </a:xfrm>
        </p:grpSpPr>
        <p:sp>
          <p:nvSpPr>
            <p:cNvPr id="14" name="Google Shape;14;p2"/>
            <p:cNvSpPr/>
            <p:nvPr/>
          </p:nvSpPr>
          <p:spPr>
            <a:xfrm>
              <a:off x="244850" y="236750"/>
              <a:ext cx="6897825" cy="5185900"/>
            </a:xfrm>
            <a:custGeom>
              <a:rect b="b" l="l" r="r" t="t"/>
              <a:pathLst>
                <a:path extrusionOk="0" h="207436" w="275913">
                  <a:moveTo>
                    <a:pt x="36564" y="1"/>
                  </a:moveTo>
                  <a:cubicBezTo>
                    <a:pt x="28042" y="1"/>
                    <a:pt x="20533" y="6169"/>
                    <a:pt x="19021" y="14955"/>
                  </a:cubicBezTo>
                  <a:lnTo>
                    <a:pt x="12258" y="54054"/>
                  </a:lnTo>
                  <a:cubicBezTo>
                    <a:pt x="0" y="125278"/>
                    <a:pt x="47236" y="193014"/>
                    <a:pt x="117614" y="205484"/>
                  </a:cubicBezTo>
                  <a:cubicBezTo>
                    <a:pt x="125117" y="206800"/>
                    <a:pt x="132581" y="207436"/>
                    <a:pt x="139945" y="207436"/>
                  </a:cubicBezTo>
                  <a:cubicBezTo>
                    <a:pt x="201762" y="207436"/>
                    <a:pt x="256506" y="162619"/>
                    <a:pt x="267459" y="99071"/>
                  </a:cubicBezTo>
                  <a:lnTo>
                    <a:pt x="274222" y="59866"/>
                  </a:lnTo>
                  <a:cubicBezTo>
                    <a:pt x="275913" y="50144"/>
                    <a:pt x="269467" y="40845"/>
                    <a:pt x="259850" y="39154"/>
                  </a:cubicBezTo>
                  <a:lnTo>
                    <a:pt x="39627" y="266"/>
                  </a:lnTo>
                  <a:cubicBezTo>
                    <a:pt x="38597" y="87"/>
                    <a:pt x="37573" y="1"/>
                    <a:pt x="36564" y="1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33650" y="861575"/>
              <a:ext cx="742400" cy="623500"/>
            </a:xfrm>
            <a:custGeom>
              <a:rect b="b" l="l" r="r" t="t"/>
              <a:pathLst>
                <a:path extrusionOk="0" h="24940" w="29696">
                  <a:moveTo>
                    <a:pt x="4228" y="1"/>
                  </a:moveTo>
                  <a:lnTo>
                    <a:pt x="1" y="24094"/>
                  </a:lnTo>
                  <a:lnTo>
                    <a:pt x="4756" y="24940"/>
                  </a:lnTo>
                  <a:lnTo>
                    <a:pt x="6447" y="14901"/>
                  </a:lnTo>
                  <a:lnTo>
                    <a:pt x="26525" y="18388"/>
                  </a:lnTo>
                  <a:lnTo>
                    <a:pt x="27265" y="14689"/>
                  </a:lnTo>
                  <a:lnTo>
                    <a:pt x="7081" y="11202"/>
                  </a:lnTo>
                  <a:lnTo>
                    <a:pt x="8243" y="4756"/>
                  </a:lnTo>
                  <a:lnTo>
                    <a:pt x="28955" y="8349"/>
                  </a:lnTo>
                  <a:lnTo>
                    <a:pt x="29695" y="4439"/>
                  </a:lnTo>
                  <a:lnTo>
                    <a:pt x="4228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65450" y="991025"/>
              <a:ext cx="752950" cy="715975"/>
            </a:xfrm>
            <a:custGeom>
              <a:rect b="b" l="l" r="r" t="t"/>
              <a:pathLst>
                <a:path extrusionOk="0" h="28639" w="30118">
                  <a:moveTo>
                    <a:pt x="4122" y="1"/>
                  </a:moveTo>
                  <a:lnTo>
                    <a:pt x="0" y="24094"/>
                  </a:lnTo>
                  <a:lnTo>
                    <a:pt x="25890" y="28638"/>
                  </a:lnTo>
                  <a:lnTo>
                    <a:pt x="26630" y="24728"/>
                  </a:lnTo>
                  <a:lnTo>
                    <a:pt x="5390" y="21030"/>
                  </a:lnTo>
                  <a:lnTo>
                    <a:pt x="6447" y="14689"/>
                  </a:lnTo>
                  <a:lnTo>
                    <a:pt x="27053" y="18282"/>
                  </a:lnTo>
                  <a:lnTo>
                    <a:pt x="27687" y="14584"/>
                  </a:lnTo>
                  <a:lnTo>
                    <a:pt x="7081" y="10991"/>
                  </a:lnTo>
                  <a:lnTo>
                    <a:pt x="8243" y="4650"/>
                  </a:lnTo>
                  <a:lnTo>
                    <a:pt x="29378" y="8455"/>
                  </a:lnTo>
                  <a:lnTo>
                    <a:pt x="30117" y="4545"/>
                  </a:lnTo>
                  <a:lnTo>
                    <a:pt x="4122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18375" y="1123125"/>
              <a:ext cx="1048825" cy="768800"/>
            </a:xfrm>
            <a:custGeom>
              <a:rect b="b" l="l" r="r" t="t"/>
              <a:pathLst>
                <a:path extrusionOk="0" h="30752" w="41953">
                  <a:moveTo>
                    <a:pt x="4227" y="1"/>
                  </a:moveTo>
                  <a:lnTo>
                    <a:pt x="0" y="24094"/>
                  </a:lnTo>
                  <a:lnTo>
                    <a:pt x="4650" y="24939"/>
                  </a:lnTo>
                  <a:lnTo>
                    <a:pt x="7820" y="6235"/>
                  </a:lnTo>
                  <a:lnTo>
                    <a:pt x="16802" y="27053"/>
                  </a:lnTo>
                  <a:lnTo>
                    <a:pt x="20818" y="27793"/>
                  </a:lnTo>
                  <a:lnTo>
                    <a:pt x="36352" y="10885"/>
                  </a:lnTo>
                  <a:lnTo>
                    <a:pt x="33076" y="29906"/>
                  </a:lnTo>
                  <a:lnTo>
                    <a:pt x="37726" y="30751"/>
                  </a:lnTo>
                  <a:lnTo>
                    <a:pt x="41953" y="6658"/>
                  </a:lnTo>
                  <a:lnTo>
                    <a:pt x="35506" y="5496"/>
                  </a:lnTo>
                  <a:lnTo>
                    <a:pt x="19973" y="22403"/>
                  </a:lnTo>
                  <a:lnTo>
                    <a:pt x="10673" y="1057"/>
                  </a:lnTo>
                  <a:lnTo>
                    <a:pt x="4227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24900" y="1363525"/>
              <a:ext cx="855975" cy="689550"/>
            </a:xfrm>
            <a:custGeom>
              <a:rect b="b" l="l" r="r" t="t"/>
              <a:pathLst>
                <a:path extrusionOk="0" h="27582" w="34239">
                  <a:moveTo>
                    <a:pt x="20501" y="4439"/>
                  </a:moveTo>
                  <a:lnTo>
                    <a:pt x="25151" y="16803"/>
                  </a:lnTo>
                  <a:lnTo>
                    <a:pt x="12048" y="14584"/>
                  </a:lnTo>
                  <a:lnTo>
                    <a:pt x="20501" y="4439"/>
                  </a:lnTo>
                  <a:close/>
                  <a:moveTo>
                    <a:pt x="18599" y="1"/>
                  </a:moveTo>
                  <a:lnTo>
                    <a:pt x="1" y="21558"/>
                  </a:lnTo>
                  <a:lnTo>
                    <a:pt x="5284" y="22509"/>
                  </a:lnTo>
                  <a:lnTo>
                    <a:pt x="9194" y="17860"/>
                  </a:lnTo>
                  <a:lnTo>
                    <a:pt x="26630" y="20924"/>
                  </a:lnTo>
                  <a:lnTo>
                    <a:pt x="28850" y="26630"/>
                  </a:lnTo>
                  <a:lnTo>
                    <a:pt x="34239" y="27582"/>
                  </a:lnTo>
                  <a:lnTo>
                    <a:pt x="23883" y="952"/>
                  </a:lnTo>
                  <a:lnTo>
                    <a:pt x="18599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44275" y="1461275"/>
              <a:ext cx="594425" cy="705400"/>
            </a:xfrm>
            <a:custGeom>
              <a:rect b="b" l="l" r="r" t="t"/>
              <a:pathLst>
                <a:path extrusionOk="0" h="28216" w="23777">
                  <a:moveTo>
                    <a:pt x="4121" y="1"/>
                  </a:moveTo>
                  <a:lnTo>
                    <a:pt x="0" y="24200"/>
                  </a:lnTo>
                  <a:lnTo>
                    <a:pt x="23142" y="28215"/>
                  </a:lnTo>
                  <a:lnTo>
                    <a:pt x="23777" y="24094"/>
                  </a:lnTo>
                  <a:lnTo>
                    <a:pt x="5389" y="20924"/>
                  </a:lnTo>
                  <a:lnTo>
                    <a:pt x="8877" y="846"/>
                  </a:lnTo>
                  <a:lnTo>
                    <a:pt x="4121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04725" y="1577525"/>
              <a:ext cx="752950" cy="718600"/>
            </a:xfrm>
            <a:custGeom>
              <a:rect b="b" l="l" r="r" t="t"/>
              <a:pathLst>
                <a:path extrusionOk="0" h="28744" w="30118">
                  <a:moveTo>
                    <a:pt x="4227" y="0"/>
                  </a:moveTo>
                  <a:lnTo>
                    <a:pt x="0" y="24199"/>
                  </a:lnTo>
                  <a:lnTo>
                    <a:pt x="25996" y="28743"/>
                  </a:lnTo>
                  <a:lnTo>
                    <a:pt x="26630" y="24834"/>
                  </a:lnTo>
                  <a:lnTo>
                    <a:pt x="5390" y="21135"/>
                  </a:lnTo>
                  <a:lnTo>
                    <a:pt x="6552" y="14795"/>
                  </a:lnTo>
                  <a:lnTo>
                    <a:pt x="27053" y="18387"/>
                  </a:lnTo>
                  <a:lnTo>
                    <a:pt x="27687" y="14689"/>
                  </a:lnTo>
                  <a:lnTo>
                    <a:pt x="7186" y="11096"/>
                  </a:lnTo>
                  <a:lnTo>
                    <a:pt x="8243" y="4756"/>
                  </a:lnTo>
                  <a:lnTo>
                    <a:pt x="29483" y="8454"/>
                  </a:lnTo>
                  <a:lnTo>
                    <a:pt x="30117" y="4650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306850" y="1741325"/>
              <a:ext cx="465000" cy="443850"/>
            </a:xfrm>
            <a:custGeom>
              <a:rect b="b" l="l" r="r" t="t"/>
              <a:pathLst>
                <a:path extrusionOk="0" h="17754" w="18600">
                  <a:moveTo>
                    <a:pt x="2537" y="0"/>
                  </a:moveTo>
                  <a:lnTo>
                    <a:pt x="1" y="14900"/>
                  </a:lnTo>
                  <a:lnTo>
                    <a:pt x="15957" y="17753"/>
                  </a:lnTo>
                  <a:lnTo>
                    <a:pt x="16380" y="15323"/>
                  </a:lnTo>
                  <a:lnTo>
                    <a:pt x="3277" y="12998"/>
                  </a:lnTo>
                  <a:lnTo>
                    <a:pt x="4016" y="9088"/>
                  </a:lnTo>
                  <a:lnTo>
                    <a:pt x="16697" y="11307"/>
                  </a:lnTo>
                  <a:lnTo>
                    <a:pt x="17014" y="9088"/>
                  </a:lnTo>
                  <a:lnTo>
                    <a:pt x="4439" y="6869"/>
                  </a:lnTo>
                  <a:lnTo>
                    <a:pt x="5073" y="2959"/>
                  </a:lnTo>
                  <a:lnTo>
                    <a:pt x="18176" y="5284"/>
                  </a:lnTo>
                  <a:lnTo>
                    <a:pt x="18599" y="2853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71825" y="1823200"/>
              <a:ext cx="644625" cy="475575"/>
            </a:xfrm>
            <a:custGeom>
              <a:rect b="b" l="l" r="r" t="t"/>
              <a:pathLst>
                <a:path extrusionOk="0" h="19023" w="25785">
                  <a:moveTo>
                    <a:pt x="2536" y="1"/>
                  </a:moveTo>
                  <a:lnTo>
                    <a:pt x="0" y="14901"/>
                  </a:lnTo>
                  <a:lnTo>
                    <a:pt x="2853" y="15429"/>
                  </a:lnTo>
                  <a:lnTo>
                    <a:pt x="4755" y="3911"/>
                  </a:lnTo>
                  <a:lnTo>
                    <a:pt x="10250" y="16697"/>
                  </a:lnTo>
                  <a:lnTo>
                    <a:pt x="12787" y="17120"/>
                  </a:lnTo>
                  <a:lnTo>
                    <a:pt x="22297" y="6764"/>
                  </a:lnTo>
                  <a:lnTo>
                    <a:pt x="20289" y="18494"/>
                  </a:lnTo>
                  <a:lnTo>
                    <a:pt x="23248" y="19022"/>
                  </a:lnTo>
                  <a:lnTo>
                    <a:pt x="25784" y="4122"/>
                  </a:lnTo>
                  <a:lnTo>
                    <a:pt x="21874" y="3382"/>
                  </a:lnTo>
                  <a:lnTo>
                    <a:pt x="12258" y="13844"/>
                  </a:lnTo>
                  <a:lnTo>
                    <a:pt x="6552" y="741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21700" y="1939450"/>
              <a:ext cx="486125" cy="383100"/>
            </a:xfrm>
            <a:custGeom>
              <a:rect b="b" l="l" r="r" t="t"/>
              <a:pathLst>
                <a:path extrusionOk="0" h="15324" w="19445">
                  <a:moveTo>
                    <a:pt x="5073" y="2854"/>
                  </a:moveTo>
                  <a:lnTo>
                    <a:pt x="13527" y="4333"/>
                  </a:lnTo>
                  <a:cubicBezTo>
                    <a:pt x="15323" y="4650"/>
                    <a:pt x="16274" y="5918"/>
                    <a:pt x="16063" y="7398"/>
                  </a:cubicBezTo>
                  <a:cubicBezTo>
                    <a:pt x="15790" y="8761"/>
                    <a:pt x="14736" y="9577"/>
                    <a:pt x="13371" y="9577"/>
                  </a:cubicBezTo>
                  <a:cubicBezTo>
                    <a:pt x="13148" y="9577"/>
                    <a:pt x="12918" y="9556"/>
                    <a:pt x="12682" y="9511"/>
                  </a:cubicBezTo>
                  <a:lnTo>
                    <a:pt x="4228" y="8032"/>
                  </a:lnTo>
                  <a:lnTo>
                    <a:pt x="5073" y="2854"/>
                  </a:lnTo>
                  <a:close/>
                  <a:moveTo>
                    <a:pt x="2643" y="1"/>
                  </a:moveTo>
                  <a:lnTo>
                    <a:pt x="1" y="14795"/>
                  </a:lnTo>
                  <a:lnTo>
                    <a:pt x="2960" y="15323"/>
                  </a:lnTo>
                  <a:lnTo>
                    <a:pt x="3805" y="10357"/>
                  </a:lnTo>
                  <a:lnTo>
                    <a:pt x="12470" y="11836"/>
                  </a:lnTo>
                  <a:cubicBezTo>
                    <a:pt x="12983" y="11929"/>
                    <a:pt x="13472" y="11974"/>
                    <a:pt x="13937" y="11974"/>
                  </a:cubicBezTo>
                  <a:cubicBezTo>
                    <a:pt x="16631" y="11974"/>
                    <a:pt x="18466" y="10450"/>
                    <a:pt x="18916" y="7926"/>
                  </a:cubicBezTo>
                  <a:cubicBezTo>
                    <a:pt x="19445" y="4862"/>
                    <a:pt x="17648" y="2642"/>
                    <a:pt x="14161" y="2008"/>
                  </a:cubicBezTo>
                  <a:lnTo>
                    <a:pt x="2643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94600" y="2048125"/>
              <a:ext cx="554800" cy="403725"/>
            </a:xfrm>
            <a:custGeom>
              <a:rect b="b" l="l" r="r" t="t"/>
              <a:pathLst>
                <a:path extrusionOk="0" h="16149" w="22192">
                  <a:moveTo>
                    <a:pt x="9606" y="2501"/>
                  </a:moveTo>
                  <a:cubicBezTo>
                    <a:pt x="10357" y="2501"/>
                    <a:pt x="11171" y="2578"/>
                    <a:pt x="12047" y="2734"/>
                  </a:cubicBezTo>
                  <a:cubicBezTo>
                    <a:pt x="16802" y="3579"/>
                    <a:pt x="19021" y="5904"/>
                    <a:pt x="18493" y="9391"/>
                  </a:cubicBezTo>
                  <a:cubicBezTo>
                    <a:pt x="17980" y="12211"/>
                    <a:pt x="16016" y="13649"/>
                    <a:pt x="12713" y="13649"/>
                  </a:cubicBezTo>
                  <a:cubicBezTo>
                    <a:pt x="11932" y="13649"/>
                    <a:pt x="11075" y="13568"/>
                    <a:pt x="10145" y="13407"/>
                  </a:cubicBezTo>
                  <a:cubicBezTo>
                    <a:pt x="5390" y="12561"/>
                    <a:pt x="3170" y="10236"/>
                    <a:pt x="3699" y="6855"/>
                  </a:cubicBezTo>
                  <a:cubicBezTo>
                    <a:pt x="4216" y="4010"/>
                    <a:pt x="6281" y="2501"/>
                    <a:pt x="9606" y="2501"/>
                  </a:cubicBezTo>
                  <a:close/>
                  <a:moveTo>
                    <a:pt x="9216" y="0"/>
                  </a:moveTo>
                  <a:cubicBezTo>
                    <a:pt x="4472" y="0"/>
                    <a:pt x="1543" y="2228"/>
                    <a:pt x="846" y="6327"/>
                  </a:cubicBezTo>
                  <a:cubicBezTo>
                    <a:pt x="0" y="11293"/>
                    <a:pt x="3170" y="14675"/>
                    <a:pt x="9722" y="15837"/>
                  </a:cubicBezTo>
                  <a:cubicBezTo>
                    <a:pt x="10917" y="16046"/>
                    <a:pt x="12030" y="16149"/>
                    <a:pt x="13058" y="16149"/>
                  </a:cubicBezTo>
                  <a:cubicBezTo>
                    <a:pt x="17754" y="16149"/>
                    <a:pt x="20653" y="13995"/>
                    <a:pt x="21346" y="9919"/>
                  </a:cubicBezTo>
                  <a:cubicBezTo>
                    <a:pt x="22192" y="4953"/>
                    <a:pt x="19021" y="1466"/>
                    <a:pt x="12470" y="303"/>
                  </a:cubicBezTo>
                  <a:cubicBezTo>
                    <a:pt x="11306" y="100"/>
                    <a:pt x="10221" y="0"/>
                    <a:pt x="9216" y="0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7875" y="2111175"/>
              <a:ext cx="723875" cy="472900"/>
            </a:xfrm>
            <a:custGeom>
              <a:rect b="b" l="l" r="r" t="t"/>
              <a:pathLst>
                <a:path extrusionOk="0" h="18916" w="28955">
                  <a:moveTo>
                    <a:pt x="0" y="0"/>
                  </a:moveTo>
                  <a:lnTo>
                    <a:pt x="3593" y="15957"/>
                  </a:lnTo>
                  <a:lnTo>
                    <a:pt x="6869" y="16591"/>
                  </a:lnTo>
                  <a:lnTo>
                    <a:pt x="13949" y="5707"/>
                  </a:lnTo>
                  <a:lnTo>
                    <a:pt x="17014" y="18387"/>
                  </a:lnTo>
                  <a:lnTo>
                    <a:pt x="20395" y="18916"/>
                  </a:lnTo>
                  <a:lnTo>
                    <a:pt x="28955" y="5073"/>
                  </a:lnTo>
                  <a:lnTo>
                    <a:pt x="25996" y="4650"/>
                  </a:lnTo>
                  <a:lnTo>
                    <a:pt x="19233" y="15534"/>
                  </a:lnTo>
                  <a:lnTo>
                    <a:pt x="16168" y="2853"/>
                  </a:lnTo>
                  <a:lnTo>
                    <a:pt x="12892" y="2325"/>
                  </a:lnTo>
                  <a:lnTo>
                    <a:pt x="5812" y="13209"/>
                  </a:lnTo>
                  <a:lnTo>
                    <a:pt x="3171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7950" y="2245900"/>
              <a:ext cx="465000" cy="441225"/>
            </a:xfrm>
            <a:custGeom>
              <a:rect b="b" l="l" r="r" t="t"/>
              <a:pathLst>
                <a:path extrusionOk="0" h="17649" w="18600">
                  <a:moveTo>
                    <a:pt x="2643" y="1"/>
                  </a:moveTo>
                  <a:lnTo>
                    <a:pt x="1" y="14901"/>
                  </a:lnTo>
                  <a:lnTo>
                    <a:pt x="15957" y="17648"/>
                  </a:lnTo>
                  <a:lnTo>
                    <a:pt x="16380" y="15323"/>
                  </a:lnTo>
                  <a:lnTo>
                    <a:pt x="3382" y="12998"/>
                  </a:lnTo>
                  <a:lnTo>
                    <a:pt x="4016" y="9089"/>
                  </a:lnTo>
                  <a:lnTo>
                    <a:pt x="16697" y="11308"/>
                  </a:lnTo>
                  <a:lnTo>
                    <a:pt x="17120" y="9089"/>
                  </a:lnTo>
                  <a:lnTo>
                    <a:pt x="4439" y="6764"/>
                  </a:lnTo>
                  <a:lnTo>
                    <a:pt x="5073" y="2960"/>
                  </a:lnTo>
                  <a:lnTo>
                    <a:pt x="18177" y="5179"/>
                  </a:lnTo>
                  <a:lnTo>
                    <a:pt x="18599" y="2854"/>
                  </a:lnTo>
                  <a:lnTo>
                    <a:pt x="2643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32925" y="2327800"/>
              <a:ext cx="491400" cy="449125"/>
            </a:xfrm>
            <a:custGeom>
              <a:rect b="b" l="l" r="r" t="t"/>
              <a:pathLst>
                <a:path extrusionOk="0" h="17965" w="19656">
                  <a:moveTo>
                    <a:pt x="5073" y="2854"/>
                  </a:moveTo>
                  <a:lnTo>
                    <a:pt x="13738" y="4439"/>
                  </a:lnTo>
                  <a:cubicBezTo>
                    <a:pt x="15534" y="4756"/>
                    <a:pt x="16485" y="5918"/>
                    <a:pt x="16274" y="7398"/>
                  </a:cubicBezTo>
                  <a:cubicBezTo>
                    <a:pt x="16006" y="8650"/>
                    <a:pt x="15056" y="9372"/>
                    <a:pt x="13681" y="9372"/>
                  </a:cubicBezTo>
                  <a:cubicBezTo>
                    <a:pt x="13432" y="9372"/>
                    <a:pt x="13168" y="9348"/>
                    <a:pt x="12892" y="9300"/>
                  </a:cubicBezTo>
                  <a:lnTo>
                    <a:pt x="4227" y="7715"/>
                  </a:lnTo>
                  <a:lnTo>
                    <a:pt x="5073" y="2854"/>
                  </a:lnTo>
                  <a:close/>
                  <a:moveTo>
                    <a:pt x="2536" y="1"/>
                  </a:moveTo>
                  <a:lnTo>
                    <a:pt x="0" y="14900"/>
                  </a:lnTo>
                  <a:lnTo>
                    <a:pt x="2853" y="15429"/>
                  </a:lnTo>
                  <a:lnTo>
                    <a:pt x="3804" y="10039"/>
                  </a:lnTo>
                  <a:lnTo>
                    <a:pt x="12258" y="11519"/>
                  </a:lnTo>
                  <a:lnTo>
                    <a:pt x="14266" y="17437"/>
                  </a:lnTo>
                  <a:lnTo>
                    <a:pt x="17436" y="17965"/>
                  </a:lnTo>
                  <a:lnTo>
                    <a:pt x="17436" y="17965"/>
                  </a:lnTo>
                  <a:lnTo>
                    <a:pt x="15217" y="11730"/>
                  </a:lnTo>
                  <a:cubicBezTo>
                    <a:pt x="17331" y="11308"/>
                    <a:pt x="18810" y="9934"/>
                    <a:pt x="19127" y="7820"/>
                  </a:cubicBezTo>
                  <a:cubicBezTo>
                    <a:pt x="19655" y="4861"/>
                    <a:pt x="17753" y="2642"/>
                    <a:pt x="14372" y="2114"/>
                  </a:cubicBezTo>
                  <a:lnTo>
                    <a:pt x="2536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26950" y="2414975"/>
              <a:ext cx="462325" cy="441225"/>
            </a:xfrm>
            <a:custGeom>
              <a:rect b="b" l="l" r="r" t="t"/>
              <a:pathLst>
                <a:path extrusionOk="0" h="17649" w="18493">
                  <a:moveTo>
                    <a:pt x="2536" y="1"/>
                  </a:moveTo>
                  <a:lnTo>
                    <a:pt x="0" y="14901"/>
                  </a:lnTo>
                  <a:lnTo>
                    <a:pt x="15957" y="17648"/>
                  </a:lnTo>
                  <a:lnTo>
                    <a:pt x="16379" y="15323"/>
                  </a:lnTo>
                  <a:lnTo>
                    <a:pt x="3276" y="12999"/>
                  </a:lnTo>
                  <a:lnTo>
                    <a:pt x="4016" y="9089"/>
                  </a:lnTo>
                  <a:lnTo>
                    <a:pt x="16591" y="11308"/>
                  </a:lnTo>
                  <a:lnTo>
                    <a:pt x="17013" y="8983"/>
                  </a:lnTo>
                  <a:lnTo>
                    <a:pt x="4333" y="6764"/>
                  </a:lnTo>
                  <a:lnTo>
                    <a:pt x="5072" y="2854"/>
                  </a:lnTo>
                  <a:lnTo>
                    <a:pt x="18070" y="5179"/>
                  </a:lnTo>
                  <a:lnTo>
                    <a:pt x="18493" y="2854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591900" y="2496875"/>
              <a:ext cx="523100" cy="421275"/>
            </a:xfrm>
            <a:custGeom>
              <a:rect b="b" l="l" r="r" t="t"/>
              <a:pathLst>
                <a:path extrusionOk="0" h="16851" w="20924">
                  <a:moveTo>
                    <a:pt x="4967" y="2959"/>
                  </a:moveTo>
                  <a:lnTo>
                    <a:pt x="11202" y="4016"/>
                  </a:lnTo>
                  <a:cubicBezTo>
                    <a:pt x="15746" y="4756"/>
                    <a:pt x="17754" y="6975"/>
                    <a:pt x="17225" y="10251"/>
                  </a:cubicBezTo>
                  <a:cubicBezTo>
                    <a:pt x="16799" y="12894"/>
                    <a:pt x="14928" y="14299"/>
                    <a:pt x="11890" y="14299"/>
                  </a:cubicBezTo>
                  <a:cubicBezTo>
                    <a:pt x="11163" y="14299"/>
                    <a:pt x="10368" y="14218"/>
                    <a:pt x="9511" y="14055"/>
                  </a:cubicBezTo>
                  <a:lnTo>
                    <a:pt x="3276" y="12998"/>
                  </a:lnTo>
                  <a:lnTo>
                    <a:pt x="4967" y="2959"/>
                  </a:lnTo>
                  <a:close/>
                  <a:moveTo>
                    <a:pt x="2537" y="1"/>
                  </a:moveTo>
                  <a:lnTo>
                    <a:pt x="1" y="14901"/>
                  </a:lnTo>
                  <a:lnTo>
                    <a:pt x="9511" y="16591"/>
                  </a:lnTo>
                  <a:cubicBezTo>
                    <a:pt x="10486" y="16765"/>
                    <a:pt x="11407" y="16851"/>
                    <a:pt x="12268" y="16851"/>
                  </a:cubicBezTo>
                  <a:cubicBezTo>
                    <a:pt x="16634" y="16851"/>
                    <a:pt x="19478" y="14663"/>
                    <a:pt x="20184" y="10779"/>
                  </a:cubicBezTo>
                  <a:cubicBezTo>
                    <a:pt x="20924" y="6130"/>
                    <a:pt x="17965" y="2748"/>
                    <a:pt x="12047" y="1691"/>
                  </a:cubicBezTo>
                  <a:lnTo>
                    <a:pt x="2537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076875" y="3046375"/>
              <a:ext cx="869200" cy="874475"/>
            </a:xfrm>
            <a:custGeom>
              <a:rect b="b" l="l" r="r" t="t"/>
              <a:pathLst>
                <a:path extrusionOk="0" h="34979" w="34768">
                  <a:moveTo>
                    <a:pt x="20501" y="1"/>
                  </a:moveTo>
                  <a:lnTo>
                    <a:pt x="13844" y="12470"/>
                  </a:lnTo>
                  <a:lnTo>
                    <a:pt x="1" y="14372"/>
                  </a:lnTo>
                  <a:lnTo>
                    <a:pt x="12259" y="21030"/>
                  </a:lnTo>
                  <a:lnTo>
                    <a:pt x="14161" y="34978"/>
                  </a:lnTo>
                  <a:lnTo>
                    <a:pt x="20713" y="22720"/>
                  </a:lnTo>
                  <a:lnTo>
                    <a:pt x="34767" y="20818"/>
                  </a:lnTo>
                  <a:lnTo>
                    <a:pt x="22298" y="14055"/>
                  </a:lnTo>
                  <a:lnTo>
                    <a:pt x="20501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388750" y="3123000"/>
              <a:ext cx="367250" cy="235150"/>
            </a:xfrm>
            <a:custGeom>
              <a:rect b="b" l="l" r="r" t="t"/>
              <a:pathLst>
                <a:path extrusionOk="0" h="9406" w="14690">
                  <a:moveTo>
                    <a:pt x="13421" y="0"/>
                  </a:moveTo>
                  <a:lnTo>
                    <a:pt x="1" y="6658"/>
                  </a:lnTo>
                  <a:lnTo>
                    <a:pt x="1374" y="9405"/>
                  </a:lnTo>
                  <a:lnTo>
                    <a:pt x="14689" y="2642"/>
                  </a:lnTo>
                  <a:lnTo>
                    <a:pt x="13421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460075" y="3236600"/>
              <a:ext cx="459700" cy="433275"/>
            </a:xfrm>
            <a:custGeom>
              <a:rect b="b" l="l" r="r" t="t"/>
              <a:pathLst>
                <a:path extrusionOk="0" h="17331" w="18388">
                  <a:moveTo>
                    <a:pt x="12681" y="0"/>
                  </a:moveTo>
                  <a:lnTo>
                    <a:pt x="1" y="7926"/>
                  </a:lnTo>
                  <a:lnTo>
                    <a:pt x="1586" y="10567"/>
                  </a:lnTo>
                  <a:lnTo>
                    <a:pt x="9617" y="5495"/>
                  </a:lnTo>
                  <a:lnTo>
                    <a:pt x="3911" y="14266"/>
                  </a:lnTo>
                  <a:lnTo>
                    <a:pt x="5813" y="17331"/>
                  </a:lnTo>
                  <a:lnTo>
                    <a:pt x="18388" y="9405"/>
                  </a:lnTo>
                  <a:lnTo>
                    <a:pt x="16908" y="6869"/>
                  </a:lnTo>
                  <a:lnTo>
                    <a:pt x="8877" y="11836"/>
                  </a:lnTo>
                  <a:lnTo>
                    <a:pt x="14584" y="3170"/>
                  </a:lnTo>
                  <a:lnTo>
                    <a:pt x="12681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29550" y="3495500"/>
              <a:ext cx="409500" cy="393650"/>
            </a:xfrm>
            <a:custGeom>
              <a:rect b="b" l="l" r="r" t="t"/>
              <a:pathLst>
                <a:path extrusionOk="0" h="15746" w="16380">
                  <a:moveTo>
                    <a:pt x="8349" y="0"/>
                  </a:moveTo>
                  <a:lnTo>
                    <a:pt x="0" y="13421"/>
                  </a:lnTo>
                  <a:lnTo>
                    <a:pt x="1902" y="15745"/>
                  </a:lnTo>
                  <a:lnTo>
                    <a:pt x="16380" y="9722"/>
                  </a:lnTo>
                  <a:lnTo>
                    <a:pt x="14478" y="7397"/>
                  </a:lnTo>
                  <a:lnTo>
                    <a:pt x="4439" y="11518"/>
                  </a:lnTo>
                  <a:lnTo>
                    <a:pt x="10251" y="2325"/>
                  </a:lnTo>
                  <a:lnTo>
                    <a:pt x="8349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11825" y="3757025"/>
              <a:ext cx="417450" cy="433300"/>
            </a:xfrm>
            <a:custGeom>
              <a:rect b="b" l="l" r="r" t="t"/>
              <a:pathLst>
                <a:path extrusionOk="0" h="17332" w="16698">
                  <a:moveTo>
                    <a:pt x="9934" y="1"/>
                  </a:moveTo>
                  <a:lnTo>
                    <a:pt x="1" y="11202"/>
                  </a:lnTo>
                  <a:lnTo>
                    <a:pt x="6658" y="17331"/>
                  </a:lnTo>
                  <a:lnTo>
                    <a:pt x="8666" y="15112"/>
                  </a:lnTo>
                  <a:lnTo>
                    <a:pt x="4228" y="10991"/>
                  </a:lnTo>
                  <a:lnTo>
                    <a:pt x="6236" y="8772"/>
                  </a:lnTo>
                  <a:lnTo>
                    <a:pt x="10357" y="12576"/>
                  </a:lnTo>
                  <a:lnTo>
                    <a:pt x="12365" y="10251"/>
                  </a:lnTo>
                  <a:lnTo>
                    <a:pt x="8243" y="6552"/>
                  </a:lnTo>
                  <a:lnTo>
                    <a:pt x="10251" y="4228"/>
                  </a:lnTo>
                  <a:lnTo>
                    <a:pt x="14689" y="8349"/>
                  </a:lnTo>
                  <a:lnTo>
                    <a:pt x="16697" y="6130"/>
                  </a:lnTo>
                  <a:lnTo>
                    <a:pt x="9934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62800" y="3968800"/>
              <a:ext cx="372525" cy="374750"/>
            </a:xfrm>
            <a:custGeom>
              <a:rect b="b" l="l" r="r" t="t"/>
              <a:pathLst>
                <a:path extrusionOk="0" h="14990" w="14901">
                  <a:moveTo>
                    <a:pt x="8874" y="1"/>
                  </a:moveTo>
                  <a:cubicBezTo>
                    <a:pt x="7587" y="1"/>
                    <a:pt x="6304" y="564"/>
                    <a:pt x="5390" y="1991"/>
                  </a:cubicBezTo>
                  <a:cubicBezTo>
                    <a:pt x="3699" y="4528"/>
                    <a:pt x="5073" y="6430"/>
                    <a:pt x="6341" y="8437"/>
                  </a:cubicBezTo>
                  <a:cubicBezTo>
                    <a:pt x="7187" y="9494"/>
                    <a:pt x="7926" y="10551"/>
                    <a:pt x="7398" y="11291"/>
                  </a:cubicBezTo>
                  <a:cubicBezTo>
                    <a:pt x="7081" y="11766"/>
                    <a:pt x="6658" y="11951"/>
                    <a:pt x="6222" y="11951"/>
                  </a:cubicBezTo>
                  <a:cubicBezTo>
                    <a:pt x="5786" y="11951"/>
                    <a:pt x="5337" y="11766"/>
                    <a:pt x="4967" y="11502"/>
                  </a:cubicBezTo>
                  <a:cubicBezTo>
                    <a:pt x="3594" y="10657"/>
                    <a:pt x="3805" y="9177"/>
                    <a:pt x="4333" y="8437"/>
                  </a:cubicBezTo>
                  <a:lnTo>
                    <a:pt x="1903" y="6641"/>
                  </a:lnTo>
                  <a:lnTo>
                    <a:pt x="1903" y="6641"/>
                  </a:lnTo>
                  <a:cubicBezTo>
                    <a:pt x="635" y="8437"/>
                    <a:pt x="1" y="11819"/>
                    <a:pt x="3277" y="14038"/>
                  </a:cubicBezTo>
                  <a:cubicBezTo>
                    <a:pt x="4135" y="14611"/>
                    <a:pt x="5210" y="14989"/>
                    <a:pt x="6285" y="14989"/>
                  </a:cubicBezTo>
                  <a:cubicBezTo>
                    <a:pt x="7592" y="14989"/>
                    <a:pt x="8901" y="14430"/>
                    <a:pt x="9828" y="12981"/>
                  </a:cubicBezTo>
                  <a:cubicBezTo>
                    <a:pt x="11519" y="10551"/>
                    <a:pt x="10145" y="8543"/>
                    <a:pt x="8772" y="6641"/>
                  </a:cubicBezTo>
                  <a:cubicBezTo>
                    <a:pt x="8032" y="5479"/>
                    <a:pt x="7292" y="4422"/>
                    <a:pt x="7821" y="3682"/>
                  </a:cubicBezTo>
                  <a:cubicBezTo>
                    <a:pt x="8150" y="3243"/>
                    <a:pt x="8593" y="3061"/>
                    <a:pt x="9047" y="3061"/>
                  </a:cubicBezTo>
                  <a:cubicBezTo>
                    <a:pt x="9467" y="3061"/>
                    <a:pt x="9896" y="3217"/>
                    <a:pt x="10251" y="3471"/>
                  </a:cubicBezTo>
                  <a:cubicBezTo>
                    <a:pt x="11413" y="4316"/>
                    <a:pt x="11202" y="5479"/>
                    <a:pt x="10779" y="6113"/>
                  </a:cubicBezTo>
                  <a:lnTo>
                    <a:pt x="13210" y="7803"/>
                  </a:lnTo>
                  <a:cubicBezTo>
                    <a:pt x="14372" y="6218"/>
                    <a:pt x="14901" y="3048"/>
                    <a:pt x="11942" y="1040"/>
                  </a:cubicBezTo>
                  <a:cubicBezTo>
                    <a:pt x="11067" y="409"/>
                    <a:pt x="9969" y="1"/>
                    <a:pt x="8874" y="1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87750" y="4081975"/>
              <a:ext cx="314400" cy="409500"/>
            </a:xfrm>
            <a:custGeom>
              <a:rect b="b" l="l" r="r" t="t"/>
              <a:pathLst>
                <a:path extrusionOk="0" h="16380" w="12576">
                  <a:moveTo>
                    <a:pt x="3488" y="1"/>
                  </a:moveTo>
                  <a:lnTo>
                    <a:pt x="2220" y="2642"/>
                  </a:lnTo>
                  <a:lnTo>
                    <a:pt x="5390" y="4333"/>
                  </a:lnTo>
                  <a:lnTo>
                    <a:pt x="1" y="15006"/>
                  </a:lnTo>
                  <a:lnTo>
                    <a:pt x="2642" y="16380"/>
                  </a:lnTo>
                  <a:lnTo>
                    <a:pt x="8032" y="5707"/>
                  </a:lnTo>
                  <a:lnTo>
                    <a:pt x="11202" y="7292"/>
                  </a:lnTo>
                  <a:lnTo>
                    <a:pt x="12576" y="4544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14950" y="4211425"/>
              <a:ext cx="451775" cy="470275"/>
            </a:xfrm>
            <a:custGeom>
              <a:rect b="b" l="l" r="r" t="t"/>
              <a:pathLst>
                <a:path extrusionOk="0" h="18811" w="18071">
                  <a:moveTo>
                    <a:pt x="4544" y="1"/>
                  </a:moveTo>
                  <a:lnTo>
                    <a:pt x="0" y="14372"/>
                  </a:lnTo>
                  <a:lnTo>
                    <a:pt x="2854" y="15323"/>
                  </a:lnTo>
                  <a:lnTo>
                    <a:pt x="5918" y="5496"/>
                  </a:lnTo>
                  <a:lnTo>
                    <a:pt x="6024" y="13527"/>
                  </a:lnTo>
                  <a:lnTo>
                    <a:pt x="9088" y="14478"/>
                  </a:lnTo>
                  <a:lnTo>
                    <a:pt x="13844" y="8137"/>
                  </a:lnTo>
                  <a:lnTo>
                    <a:pt x="10673" y="17859"/>
                  </a:lnTo>
                  <a:lnTo>
                    <a:pt x="13527" y="18810"/>
                  </a:lnTo>
                  <a:lnTo>
                    <a:pt x="18071" y="4439"/>
                  </a:lnTo>
                  <a:lnTo>
                    <a:pt x="14055" y="3065"/>
                  </a:lnTo>
                  <a:lnTo>
                    <a:pt x="8983" y="9722"/>
                  </a:lnTo>
                  <a:lnTo>
                    <a:pt x="8666" y="1374"/>
                  </a:lnTo>
                  <a:lnTo>
                    <a:pt x="4544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148200" y="4327675"/>
              <a:ext cx="290625" cy="414775"/>
            </a:xfrm>
            <a:custGeom>
              <a:rect b="b" l="l" r="r" t="t"/>
              <a:pathLst>
                <a:path extrusionOk="0" h="16591" w="11625">
                  <a:moveTo>
                    <a:pt x="2854" y="0"/>
                  </a:moveTo>
                  <a:lnTo>
                    <a:pt x="1" y="14794"/>
                  </a:lnTo>
                  <a:lnTo>
                    <a:pt x="8877" y="16591"/>
                  </a:lnTo>
                  <a:lnTo>
                    <a:pt x="9406" y="13632"/>
                  </a:lnTo>
                  <a:lnTo>
                    <a:pt x="3488" y="12470"/>
                  </a:lnTo>
                  <a:lnTo>
                    <a:pt x="4016" y="9511"/>
                  </a:lnTo>
                  <a:lnTo>
                    <a:pt x="9511" y="10567"/>
                  </a:lnTo>
                  <a:lnTo>
                    <a:pt x="10145" y="7609"/>
                  </a:lnTo>
                  <a:lnTo>
                    <a:pt x="4545" y="6552"/>
                  </a:lnTo>
                  <a:lnTo>
                    <a:pt x="5179" y="3593"/>
                  </a:lnTo>
                  <a:lnTo>
                    <a:pt x="11097" y="4755"/>
                  </a:lnTo>
                  <a:lnTo>
                    <a:pt x="11625" y="1797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59950" y="4375225"/>
              <a:ext cx="293275" cy="393650"/>
            </a:xfrm>
            <a:custGeom>
              <a:rect b="b" l="l" r="r" t="t"/>
              <a:pathLst>
                <a:path extrusionOk="0" h="15746" w="11731">
                  <a:moveTo>
                    <a:pt x="846" y="0"/>
                  </a:moveTo>
                  <a:lnTo>
                    <a:pt x="0" y="15112"/>
                  </a:lnTo>
                  <a:lnTo>
                    <a:pt x="2959" y="15217"/>
                  </a:lnTo>
                  <a:lnTo>
                    <a:pt x="3488" y="5707"/>
                  </a:lnTo>
                  <a:lnTo>
                    <a:pt x="7292" y="15534"/>
                  </a:lnTo>
                  <a:lnTo>
                    <a:pt x="10885" y="15746"/>
                  </a:lnTo>
                  <a:lnTo>
                    <a:pt x="11730" y="740"/>
                  </a:lnTo>
                  <a:lnTo>
                    <a:pt x="8771" y="529"/>
                  </a:lnTo>
                  <a:lnTo>
                    <a:pt x="8243" y="10039"/>
                  </a:lnTo>
                  <a:lnTo>
                    <a:pt x="4439" y="212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84900" y="4375225"/>
              <a:ext cx="258925" cy="385725"/>
            </a:xfrm>
            <a:custGeom>
              <a:rect b="b" l="l" r="r" t="t"/>
              <a:pathLst>
                <a:path extrusionOk="0" h="15429" w="10357">
                  <a:moveTo>
                    <a:pt x="10145" y="0"/>
                  </a:moveTo>
                  <a:lnTo>
                    <a:pt x="0" y="634"/>
                  </a:lnTo>
                  <a:lnTo>
                    <a:pt x="211" y="3699"/>
                  </a:lnTo>
                  <a:lnTo>
                    <a:pt x="3804" y="3487"/>
                  </a:lnTo>
                  <a:lnTo>
                    <a:pt x="4544" y="15429"/>
                  </a:lnTo>
                  <a:lnTo>
                    <a:pt x="7503" y="15323"/>
                  </a:lnTo>
                  <a:lnTo>
                    <a:pt x="6763" y="3276"/>
                  </a:lnTo>
                  <a:lnTo>
                    <a:pt x="10356" y="3065"/>
                  </a:lnTo>
                  <a:lnTo>
                    <a:pt x="10145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02300" y="4309600"/>
              <a:ext cx="317050" cy="390575"/>
            </a:xfrm>
            <a:custGeom>
              <a:rect b="b" l="l" r="r" t="t"/>
              <a:pathLst>
                <a:path extrusionOk="0" h="15623" w="12682">
                  <a:moveTo>
                    <a:pt x="6216" y="1"/>
                  </a:moveTo>
                  <a:cubicBezTo>
                    <a:pt x="5761" y="1"/>
                    <a:pt x="5274" y="62"/>
                    <a:pt x="4756" y="195"/>
                  </a:cubicBezTo>
                  <a:cubicBezTo>
                    <a:pt x="2431" y="723"/>
                    <a:pt x="0" y="2731"/>
                    <a:pt x="952" y="6852"/>
                  </a:cubicBezTo>
                  <a:lnTo>
                    <a:pt x="2008" y="11290"/>
                  </a:lnTo>
                  <a:cubicBezTo>
                    <a:pt x="2759" y="14542"/>
                    <a:pt x="4890" y="15623"/>
                    <a:pt x="6846" y="15623"/>
                  </a:cubicBezTo>
                  <a:cubicBezTo>
                    <a:pt x="7370" y="15623"/>
                    <a:pt x="7880" y="15546"/>
                    <a:pt x="8349" y="15412"/>
                  </a:cubicBezTo>
                  <a:cubicBezTo>
                    <a:pt x="12153" y="14566"/>
                    <a:pt x="12681" y="11185"/>
                    <a:pt x="12259" y="9071"/>
                  </a:cubicBezTo>
                  <a:lnTo>
                    <a:pt x="12259" y="9071"/>
                  </a:lnTo>
                  <a:lnTo>
                    <a:pt x="9300" y="9811"/>
                  </a:lnTo>
                  <a:cubicBezTo>
                    <a:pt x="9511" y="10656"/>
                    <a:pt x="9300" y="12136"/>
                    <a:pt x="7715" y="12559"/>
                  </a:cubicBezTo>
                  <a:cubicBezTo>
                    <a:pt x="7534" y="12595"/>
                    <a:pt x="7347" y="12615"/>
                    <a:pt x="7159" y="12615"/>
                  </a:cubicBezTo>
                  <a:cubicBezTo>
                    <a:pt x="6246" y="12615"/>
                    <a:pt x="5300" y="12128"/>
                    <a:pt x="4861" y="10551"/>
                  </a:cubicBezTo>
                  <a:lnTo>
                    <a:pt x="3910" y="6112"/>
                  </a:lnTo>
                  <a:cubicBezTo>
                    <a:pt x="3382" y="4210"/>
                    <a:pt x="4439" y="3365"/>
                    <a:pt x="5390" y="3154"/>
                  </a:cubicBezTo>
                  <a:cubicBezTo>
                    <a:pt x="5637" y="3092"/>
                    <a:pt x="5866" y="3064"/>
                    <a:pt x="6078" y="3064"/>
                  </a:cubicBezTo>
                  <a:cubicBezTo>
                    <a:pt x="7314" y="3064"/>
                    <a:pt x="7957" y="4017"/>
                    <a:pt x="8137" y="4739"/>
                  </a:cubicBezTo>
                  <a:lnTo>
                    <a:pt x="10990" y="4105"/>
                  </a:lnTo>
                  <a:cubicBezTo>
                    <a:pt x="10627" y="2287"/>
                    <a:pt x="9013" y="1"/>
                    <a:pt x="6216" y="1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87625" y="4251050"/>
              <a:ext cx="322325" cy="380450"/>
            </a:xfrm>
            <a:custGeom>
              <a:rect b="b" l="l" r="r" t="t"/>
              <a:pathLst>
                <a:path extrusionOk="0" h="15218" w="12893">
                  <a:moveTo>
                    <a:pt x="2748" y="1"/>
                  </a:moveTo>
                  <a:lnTo>
                    <a:pt x="0" y="1057"/>
                  </a:lnTo>
                  <a:lnTo>
                    <a:pt x="4967" y="15218"/>
                  </a:lnTo>
                  <a:lnTo>
                    <a:pt x="12892" y="12364"/>
                  </a:lnTo>
                  <a:lnTo>
                    <a:pt x="11836" y="9511"/>
                  </a:lnTo>
                  <a:lnTo>
                    <a:pt x="6869" y="11308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712175" y="4079325"/>
              <a:ext cx="385725" cy="417425"/>
            </a:xfrm>
            <a:custGeom>
              <a:rect b="b" l="l" r="r" t="t"/>
              <a:pathLst>
                <a:path extrusionOk="0" h="16697" w="15429">
                  <a:moveTo>
                    <a:pt x="9300" y="1"/>
                  </a:moveTo>
                  <a:lnTo>
                    <a:pt x="6658" y="1269"/>
                  </a:lnTo>
                  <a:lnTo>
                    <a:pt x="10885" y="10040"/>
                  </a:lnTo>
                  <a:cubicBezTo>
                    <a:pt x="11730" y="11836"/>
                    <a:pt x="10885" y="12999"/>
                    <a:pt x="10039" y="13421"/>
                  </a:cubicBezTo>
                  <a:cubicBezTo>
                    <a:pt x="9729" y="13559"/>
                    <a:pt x="9373" y="13652"/>
                    <a:pt x="9005" y="13652"/>
                  </a:cubicBezTo>
                  <a:cubicBezTo>
                    <a:pt x="8247" y="13652"/>
                    <a:pt x="7438" y="13257"/>
                    <a:pt x="6869" y="12048"/>
                  </a:cubicBezTo>
                  <a:lnTo>
                    <a:pt x="2642" y="3277"/>
                  </a:lnTo>
                  <a:lnTo>
                    <a:pt x="0" y="4650"/>
                  </a:lnTo>
                  <a:lnTo>
                    <a:pt x="4227" y="13421"/>
                  </a:lnTo>
                  <a:cubicBezTo>
                    <a:pt x="5382" y="15867"/>
                    <a:pt x="7105" y="16697"/>
                    <a:pt x="8749" y="16697"/>
                  </a:cubicBezTo>
                  <a:cubicBezTo>
                    <a:pt x="9663" y="16697"/>
                    <a:pt x="10553" y="16441"/>
                    <a:pt x="11307" y="16063"/>
                  </a:cubicBezTo>
                  <a:cubicBezTo>
                    <a:pt x="13421" y="15112"/>
                    <a:pt x="15429" y="12576"/>
                    <a:pt x="13632" y="8772"/>
                  </a:cubicBezTo>
                  <a:lnTo>
                    <a:pt x="9300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86925" y="3961925"/>
              <a:ext cx="393650" cy="410675"/>
            </a:xfrm>
            <a:custGeom>
              <a:rect b="b" l="l" r="r" t="t"/>
              <a:pathLst>
                <a:path extrusionOk="0" h="16427" w="15746">
                  <a:moveTo>
                    <a:pt x="7054" y="3064"/>
                  </a:moveTo>
                  <a:cubicBezTo>
                    <a:pt x="7614" y="3064"/>
                    <a:pt x="8038" y="3405"/>
                    <a:pt x="8243" y="3746"/>
                  </a:cubicBezTo>
                  <a:cubicBezTo>
                    <a:pt x="8560" y="4380"/>
                    <a:pt x="8666" y="5331"/>
                    <a:pt x="7609" y="5965"/>
                  </a:cubicBezTo>
                  <a:lnTo>
                    <a:pt x="5707" y="7233"/>
                  </a:lnTo>
                  <a:lnTo>
                    <a:pt x="4122" y="4591"/>
                  </a:lnTo>
                  <a:lnTo>
                    <a:pt x="6024" y="3429"/>
                  </a:lnTo>
                  <a:cubicBezTo>
                    <a:pt x="6398" y="3167"/>
                    <a:pt x="6746" y="3064"/>
                    <a:pt x="7054" y="3064"/>
                  </a:cubicBezTo>
                  <a:close/>
                  <a:moveTo>
                    <a:pt x="10618" y="7925"/>
                  </a:moveTo>
                  <a:cubicBezTo>
                    <a:pt x="11206" y="7925"/>
                    <a:pt x="11631" y="8266"/>
                    <a:pt x="11836" y="8607"/>
                  </a:cubicBezTo>
                  <a:cubicBezTo>
                    <a:pt x="12153" y="9241"/>
                    <a:pt x="12259" y="10086"/>
                    <a:pt x="11096" y="10826"/>
                  </a:cubicBezTo>
                  <a:lnTo>
                    <a:pt x="8983" y="12200"/>
                  </a:lnTo>
                  <a:lnTo>
                    <a:pt x="7292" y="9664"/>
                  </a:lnTo>
                  <a:lnTo>
                    <a:pt x="9511" y="8290"/>
                  </a:lnTo>
                  <a:cubicBezTo>
                    <a:pt x="9923" y="8028"/>
                    <a:pt x="10295" y="7925"/>
                    <a:pt x="10618" y="7925"/>
                  </a:cubicBezTo>
                  <a:close/>
                  <a:moveTo>
                    <a:pt x="7131" y="0"/>
                  </a:moveTo>
                  <a:cubicBezTo>
                    <a:pt x="6294" y="0"/>
                    <a:pt x="5355" y="259"/>
                    <a:pt x="4333" y="893"/>
                  </a:cubicBezTo>
                  <a:lnTo>
                    <a:pt x="0" y="3746"/>
                  </a:lnTo>
                  <a:lnTo>
                    <a:pt x="8032" y="16427"/>
                  </a:lnTo>
                  <a:lnTo>
                    <a:pt x="12787" y="13362"/>
                  </a:lnTo>
                  <a:cubicBezTo>
                    <a:pt x="15746" y="11460"/>
                    <a:pt x="15429" y="8712"/>
                    <a:pt x="14372" y="7022"/>
                  </a:cubicBezTo>
                  <a:cubicBezTo>
                    <a:pt x="13738" y="6071"/>
                    <a:pt x="12787" y="5225"/>
                    <a:pt x="11519" y="4908"/>
                  </a:cubicBezTo>
                  <a:cubicBezTo>
                    <a:pt x="11624" y="3957"/>
                    <a:pt x="11202" y="2900"/>
                    <a:pt x="10779" y="2161"/>
                  </a:cubicBezTo>
                  <a:cubicBezTo>
                    <a:pt x="10075" y="1034"/>
                    <a:pt x="8807" y="0"/>
                    <a:pt x="7131" y="0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1100" y="3781700"/>
              <a:ext cx="388375" cy="366500"/>
            </a:xfrm>
            <a:custGeom>
              <a:rect b="b" l="l" r="r" t="t"/>
              <a:pathLst>
                <a:path extrusionOk="0" h="14660" w="15535">
                  <a:moveTo>
                    <a:pt x="5971" y="1"/>
                  </a:moveTo>
                  <a:cubicBezTo>
                    <a:pt x="5026" y="1"/>
                    <a:pt x="4000" y="318"/>
                    <a:pt x="2960" y="1127"/>
                  </a:cubicBezTo>
                  <a:cubicBezTo>
                    <a:pt x="1057" y="2607"/>
                    <a:pt x="1" y="5248"/>
                    <a:pt x="1903" y="7785"/>
                  </a:cubicBezTo>
                  <a:cubicBezTo>
                    <a:pt x="2886" y="9041"/>
                    <a:pt x="3954" y="9450"/>
                    <a:pt x="5063" y="9450"/>
                  </a:cubicBezTo>
                  <a:cubicBezTo>
                    <a:pt x="6099" y="9450"/>
                    <a:pt x="7171" y="9093"/>
                    <a:pt x="8243" y="8736"/>
                  </a:cubicBezTo>
                  <a:cubicBezTo>
                    <a:pt x="9008" y="8481"/>
                    <a:pt x="9773" y="8226"/>
                    <a:pt x="10375" y="8226"/>
                  </a:cubicBezTo>
                  <a:cubicBezTo>
                    <a:pt x="10772" y="8226"/>
                    <a:pt x="11098" y="8336"/>
                    <a:pt x="11308" y="8630"/>
                  </a:cubicBezTo>
                  <a:cubicBezTo>
                    <a:pt x="11942" y="9475"/>
                    <a:pt x="11519" y="10532"/>
                    <a:pt x="10779" y="11060"/>
                  </a:cubicBezTo>
                  <a:cubicBezTo>
                    <a:pt x="10317" y="11446"/>
                    <a:pt x="9855" y="11592"/>
                    <a:pt x="9424" y="11592"/>
                  </a:cubicBezTo>
                  <a:cubicBezTo>
                    <a:pt x="8671" y="11592"/>
                    <a:pt x="8012" y="11146"/>
                    <a:pt x="7609" y="10743"/>
                  </a:cubicBezTo>
                  <a:lnTo>
                    <a:pt x="5284" y="12540"/>
                  </a:lnTo>
                  <a:cubicBezTo>
                    <a:pt x="6163" y="13621"/>
                    <a:pt x="7690" y="14659"/>
                    <a:pt x="9477" y="14659"/>
                  </a:cubicBezTo>
                  <a:cubicBezTo>
                    <a:pt x="10486" y="14659"/>
                    <a:pt x="11577" y="14329"/>
                    <a:pt x="12682" y="13491"/>
                  </a:cubicBezTo>
                  <a:cubicBezTo>
                    <a:pt x="14478" y="12012"/>
                    <a:pt x="15535" y="9264"/>
                    <a:pt x="13633" y="6834"/>
                  </a:cubicBezTo>
                  <a:cubicBezTo>
                    <a:pt x="12704" y="5577"/>
                    <a:pt x="11662" y="5168"/>
                    <a:pt x="10551" y="5168"/>
                  </a:cubicBezTo>
                  <a:cubicBezTo>
                    <a:pt x="9514" y="5168"/>
                    <a:pt x="8415" y="5525"/>
                    <a:pt x="7292" y="5882"/>
                  </a:cubicBezTo>
                  <a:cubicBezTo>
                    <a:pt x="6544" y="6070"/>
                    <a:pt x="5832" y="6294"/>
                    <a:pt x="5244" y="6294"/>
                  </a:cubicBezTo>
                  <a:cubicBezTo>
                    <a:pt x="4836" y="6294"/>
                    <a:pt x="4487" y="6186"/>
                    <a:pt x="4228" y="5882"/>
                  </a:cubicBezTo>
                  <a:cubicBezTo>
                    <a:pt x="3594" y="5037"/>
                    <a:pt x="4122" y="4086"/>
                    <a:pt x="4756" y="3558"/>
                  </a:cubicBezTo>
                  <a:cubicBezTo>
                    <a:pt x="5183" y="3208"/>
                    <a:pt x="5596" y="3073"/>
                    <a:pt x="5969" y="3073"/>
                  </a:cubicBezTo>
                  <a:cubicBezTo>
                    <a:pt x="6610" y="3073"/>
                    <a:pt x="7131" y="3474"/>
                    <a:pt x="7398" y="3875"/>
                  </a:cubicBezTo>
                  <a:lnTo>
                    <a:pt x="9828" y="1973"/>
                  </a:lnTo>
                  <a:cubicBezTo>
                    <a:pt x="9023" y="965"/>
                    <a:pt x="7619" y="1"/>
                    <a:pt x="5971" y="1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47" name="Google Shape;47;p2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" name="Google Shape;305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6" name="Google Shape;306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7" name="Google Shape;30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08" name="Google Shape;308;p11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309" name="Google Shape;309;p11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9" name="Google Shape;3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20" name="Google Shape;320;p12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321" name="Google Shape;321;p12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2" name="Google Shape;332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3" name="Google Shape;333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4" name="Google Shape;3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35" name="Google Shape;335;p13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336" name="Google Shape;336;p13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46" name="Google Shape;34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9" name="Google Shape;349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0" name="Google Shape;35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51" name="Google Shape;351;p15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352" name="Google Shape;352;p15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Mint">
  <p:cSld name="TITLE_1">
    <p:bg>
      <p:bgPr>
        <a:solidFill>
          <a:srgbClr val="00F4C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Font typeface="Oswald"/>
              <a:buNone/>
              <a:defRPr b="1" sz="47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57" name="Google Shape;57;p3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1800"/>
              <a:buNone/>
              <a:defRPr>
                <a:solidFill>
                  <a:srgbClr val="5118C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58" name="Google Shape;5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60" name="Google Shape;60;p3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3"/>
          <p:cNvGrpSpPr/>
          <p:nvPr/>
        </p:nvGrpSpPr>
        <p:grpSpPr>
          <a:xfrm rot="-913433">
            <a:off x="7369601" y="-134447"/>
            <a:ext cx="1986624" cy="1749104"/>
            <a:chOff x="1556175" y="846100"/>
            <a:chExt cx="4409725" cy="3882500"/>
          </a:xfrm>
        </p:grpSpPr>
        <p:sp>
          <p:nvSpPr>
            <p:cNvPr id="69" name="Google Shape;69;p3"/>
            <p:cNvSpPr/>
            <p:nvPr/>
          </p:nvSpPr>
          <p:spPr>
            <a:xfrm>
              <a:off x="1556175" y="846100"/>
              <a:ext cx="4409725" cy="3882500"/>
            </a:xfrm>
            <a:custGeom>
              <a:rect b="b" l="l" r="r" t="t"/>
              <a:pathLst>
                <a:path extrusionOk="0" h="155300" w="176389">
                  <a:moveTo>
                    <a:pt x="88177" y="0"/>
                  </a:moveTo>
                  <a:cubicBezTo>
                    <a:pt x="77914" y="0"/>
                    <a:pt x="67478" y="2045"/>
                    <a:pt x="57448" y="6363"/>
                  </a:cubicBezTo>
                  <a:cubicBezTo>
                    <a:pt x="18149" y="23336"/>
                    <a:pt x="1" y="69032"/>
                    <a:pt x="16974" y="108461"/>
                  </a:cubicBezTo>
                  <a:cubicBezTo>
                    <a:pt x="29529" y="137758"/>
                    <a:pt x="58120" y="155300"/>
                    <a:pt x="88196" y="155300"/>
                  </a:cubicBezTo>
                  <a:cubicBezTo>
                    <a:pt x="98465" y="155300"/>
                    <a:pt x="108906" y="153255"/>
                    <a:pt x="118942" y="148935"/>
                  </a:cubicBezTo>
                  <a:cubicBezTo>
                    <a:pt x="158240" y="131962"/>
                    <a:pt x="176388" y="86397"/>
                    <a:pt x="159415" y="46967"/>
                  </a:cubicBezTo>
                  <a:cubicBezTo>
                    <a:pt x="146858" y="17568"/>
                    <a:pt x="118259" y="0"/>
                    <a:pt x="88177" y="0"/>
                  </a:cubicBezTo>
                  <a:close/>
                </a:path>
              </a:pathLst>
            </a:custGeom>
            <a:solidFill>
              <a:srgbClr val="174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724700" y="3551100"/>
              <a:ext cx="297050" cy="391700"/>
            </a:xfrm>
            <a:custGeom>
              <a:rect b="b" l="l" r="r" t="t"/>
              <a:pathLst>
                <a:path extrusionOk="0" h="15668" w="11882">
                  <a:moveTo>
                    <a:pt x="6137" y="0"/>
                  </a:moveTo>
                  <a:lnTo>
                    <a:pt x="4178" y="1959"/>
                  </a:lnTo>
                  <a:lnTo>
                    <a:pt x="7834" y="5614"/>
                  </a:lnTo>
                  <a:lnTo>
                    <a:pt x="1" y="13709"/>
                  </a:lnTo>
                  <a:lnTo>
                    <a:pt x="1959" y="15667"/>
                  </a:lnTo>
                  <a:lnTo>
                    <a:pt x="11882" y="5484"/>
                  </a:lnTo>
                  <a:lnTo>
                    <a:pt x="613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453800" y="3361775"/>
              <a:ext cx="414550" cy="375400"/>
            </a:xfrm>
            <a:custGeom>
              <a:rect b="b" l="l" r="r" t="t"/>
              <a:pathLst>
                <a:path extrusionOk="0" h="15016" w="16582">
                  <a:moveTo>
                    <a:pt x="11620" y="1"/>
                  </a:moveTo>
                  <a:lnTo>
                    <a:pt x="9270" y="1567"/>
                  </a:lnTo>
                  <a:lnTo>
                    <a:pt x="12534" y="6268"/>
                  </a:lnTo>
                  <a:lnTo>
                    <a:pt x="10314" y="7834"/>
                  </a:lnTo>
                  <a:lnTo>
                    <a:pt x="7181" y="3526"/>
                  </a:lnTo>
                  <a:lnTo>
                    <a:pt x="4831" y="5093"/>
                  </a:lnTo>
                  <a:lnTo>
                    <a:pt x="7964" y="9532"/>
                  </a:lnTo>
                  <a:lnTo>
                    <a:pt x="5614" y="11098"/>
                  </a:lnTo>
                  <a:lnTo>
                    <a:pt x="2350" y="6398"/>
                  </a:lnTo>
                  <a:lnTo>
                    <a:pt x="0" y="8095"/>
                  </a:lnTo>
                  <a:lnTo>
                    <a:pt x="4961" y="15015"/>
                  </a:lnTo>
                  <a:lnTo>
                    <a:pt x="16581" y="6920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316700" y="3208375"/>
              <a:ext cx="388450" cy="284000"/>
            </a:xfrm>
            <a:custGeom>
              <a:rect b="b" l="l" r="r" t="t"/>
              <a:pathLst>
                <a:path extrusionOk="0" h="11360" w="15538">
                  <a:moveTo>
                    <a:pt x="14362" y="0"/>
                  </a:moveTo>
                  <a:lnTo>
                    <a:pt x="4048" y="4439"/>
                  </a:lnTo>
                  <a:lnTo>
                    <a:pt x="2612" y="1306"/>
                  </a:lnTo>
                  <a:lnTo>
                    <a:pt x="0" y="2481"/>
                  </a:lnTo>
                  <a:lnTo>
                    <a:pt x="3787" y="11359"/>
                  </a:lnTo>
                  <a:lnTo>
                    <a:pt x="6398" y="10184"/>
                  </a:lnTo>
                  <a:lnTo>
                    <a:pt x="5092" y="7051"/>
                  </a:lnTo>
                  <a:lnTo>
                    <a:pt x="15537" y="2611"/>
                  </a:lnTo>
                  <a:lnTo>
                    <a:pt x="14362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297125" y="3133300"/>
              <a:ext cx="127300" cy="65300"/>
            </a:xfrm>
            <a:custGeom>
              <a:rect b="b" l="l" r="r" t="t"/>
              <a:pathLst>
                <a:path extrusionOk="0" h="2612" w="5092">
                  <a:moveTo>
                    <a:pt x="4700" y="0"/>
                  </a:moveTo>
                  <a:lnTo>
                    <a:pt x="0" y="914"/>
                  </a:lnTo>
                  <a:lnTo>
                    <a:pt x="392" y="2612"/>
                  </a:lnTo>
                  <a:lnTo>
                    <a:pt x="5092" y="1045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235100" y="2815550"/>
              <a:ext cx="388450" cy="250350"/>
            </a:xfrm>
            <a:custGeom>
              <a:rect b="b" l="l" r="r" t="t"/>
              <a:pathLst>
                <a:path extrusionOk="0" h="10014" w="15538">
                  <a:moveTo>
                    <a:pt x="10835" y="1"/>
                  </a:moveTo>
                  <a:cubicBezTo>
                    <a:pt x="10625" y="1"/>
                    <a:pt x="10408" y="15"/>
                    <a:pt x="10184" y="46"/>
                  </a:cubicBezTo>
                  <a:cubicBezTo>
                    <a:pt x="7442" y="307"/>
                    <a:pt x="6920" y="2527"/>
                    <a:pt x="6398" y="4746"/>
                  </a:cubicBezTo>
                  <a:cubicBezTo>
                    <a:pt x="6006" y="5921"/>
                    <a:pt x="5745" y="7096"/>
                    <a:pt x="4831" y="7227"/>
                  </a:cubicBezTo>
                  <a:cubicBezTo>
                    <a:pt x="4772" y="7235"/>
                    <a:pt x="4714" y="7239"/>
                    <a:pt x="4657" y="7239"/>
                  </a:cubicBezTo>
                  <a:cubicBezTo>
                    <a:pt x="3835" y="7239"/>
                    <a:pt x="3264" y="6393"/>
                    <a:pt x="3264" y="5660"/>
                  </a:cubicBezTo>
                  <a:cubicBezTo>
                    <a:pt x="3134" y="4224"/>
                    <a:pt x="4048" y="3702"/>
                    <a:pt x="4831" y="3571"/>
                  </a:cubicBezTo>
                  <a:lnTo>
                    <a:pt x="4440" y="829"/>
                  </a:lnTo>
                  <a:cubicBezTo>
                    <a:pt x="2612" y="960"/>
                    <a:pt x="0" y="2527"/>
                    <a:pt x="392" y="5921"/>
                  </a:cubicBezTo>
                  <a:cubicBezTo>
                    <a:pt x="633" y="7968"/>
                    <a:pt x="1983" y="10014"/>
                    <a:pt x="4546" y="10014"/>
                  </a:cubicBezTo>
                  <a:cubicBezTo>
                    <a:pt x="4763" y="10014"/>
                    <a:pt x="4989" y="9999"/>
                    <a:pt x="5223" y="9969"/>
                  </a:cubicBezTo>
                  <a:cubicBezTo>
                    <a:pt x="8095" y="9707"/>
                    <a:pt x="8617" y="7488"/>
                    <a:pt x="9140" y="5268"/>
                  </a:cubicBezTo>
                  <a:cubicBezTo>
                    <a:pt x="9401" y="4093"/>
                    <a:pt x="9662" y="2918"/>
                    <a:pt x="10576" y="2788"/>
                  </a:cubicBezTo>
                  <a:cubicBezTo>
                    <a:pt x="10644" y="2779"/>
                    <a:pt x="10709" y="2775"/>
                    <a:pt x="10773" y="2775"/>
                  </a:cubicBezTo>
                  <a:cubicBezTo>
                    <a:pt x="11686" y="2775"/>
                    <a:pt x="12151" y="3622"/>
                    <a:pt x="12273" y="4354"/>
                  </a:cubicBezTo>
                  <a:cubicBezTo>
                    <a:pt x="12404" y="5921"/>
                    <a:pt x="11229" y="6705"/>
                    <a:pt x="10445" y="6705"/>
                  </a:cubicBezTo>
                  <a:lnTo>
                    <a:pt x="10706" y="9577"/>
                  </a:lnTo>
                  <a:cubicBezTo>
                    <a:pt x="12665" y="9316"/>
                    <a:pt x="15537" y="7749"/>
                    <a:pt x="15015" y="4093"/>
                  </a:cubicBezTo>
                  <a:cubicBezTo>
                    <a:pt x="14774" y="2047"/>
                    <a:pt x="13313" y="1"/>
                    <a:pt x="10835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248150" y="2376050"/>
              <a:ext cx="375400" cy="251350"/>
            </a:xfrm>
            <a:custGeom>
              <a:rect b="b" l="l" r="r" t="t"/>
              <a:pathLst>
                <a:path extrusionOk="0" h="10054" w="15016">
                  <a:moveTo>
                    <a:pt x="1829" y="0"/>
                  </a:moveTo>
                  <a:lnTo>
                    <a:pt x="1" y="9531"/>
                  </a:lnTo>
                  <a:lnTo>
                    <a:pt x="2742" y="10053"/>
                  </a:lnTo>
                  <a:lnTo>
                    <a:pt x="3395" y="6659"/>
                  </a:lnTo>
                  <a:lnTo>
                    <a:pt x="14493" y="8878"/>
                  </a:lnTo>
                  <a:lnTo>
                    <a:pt x="15015" y="6006"/>
                  </a:lnTo>
                  <a:lnTo>
                    <a:pt x="3918" y="3917"/>
                  </a:lnTo>
                  <a:lnTo>
                    <a:pt x="4570" y="523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346075" y="2163875"/>
              <a:ext cx="401500" cy="316650"/>
            </a:xfrm>
            <a:custGeom>
              <a:rect b="b" l="l" r="r" t="t"/>
              <a:pathLst>
                <a:path extrusionOk="0" h="12666" w="16060">
                  <a:moveTo>
                    <a:pt x="4440" y="2873"/>
                  </a:moveTo>
                  <a:lnTo>
                    <a:pt x="8879" y="3265"/>
                  </a:lnTo>
                  <a:lnTo>
                    <a:pt x="7834" y="5876"/>
                  </a:lnTo>
                  <a:lnTo>
                    <a:pt x="4440" y="2873"/>
                  </a:lnTo>
                  <a:close/>
                  <a:moveTo>
                    <a:pt x="1045" y="1"/>
                  </a:moveTo>
                  <a:lnTo>
                    <a:pt x="1" y="2612"/>
                  </a:lnTo>
                  <a:lnTo>
                    <a:pt x="11098" y="12665"/>
                  </a:lnTo>
                  <a:lnTo>
                    <a:pt x="12273" y="9923"/>
                  </a:lnTo>
                  <a:lnTo>
                    <a:pt x="10054" y="7834"/>
                  </a:lnTo>
                  <a:lnTo>
                    <a:pt x="11882" y="3395"/>
                  </a:lnTo>
                  <a:lnTo>
                    <a:pt x="14884" y="3657"/>
                  </a:lnTo>
                  <a:lnTo>
                    <a:pt x="16059" y="915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473375" y="1915825"/>
              <a:ext cx="401500" cy="261150"/>
            </a:xfrm>
            <a:custGeom>
              <a:rect b="b" l="l" r="r" t="t"/>
              <a:pathLst>
                <a:path extrusionOk="0" h="10446" w="16060">
                  <a:moveTo>
                    <a:pt x="1567" y="0"/>
                  </a:moveTo>
                  <a:lnTo>
                    <a:pt x="0" y="2220"/>
                  </a:lnTo>
                  <a:lnTo>
                    <a:pt x="11490" y="10445"/>
                  </a:lnTo>
                  <a:lnTo>
                    <a:pt x="16059" y="4048"/>
                  </a:lnTo>
                  <a:lnTo>
                    <a:pt x="13840" y="2350"/>
                  </a:lnTo>
                  <a:lnTo>
                    <a:pt x="10837" y="6528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646375" y="1563300"/>
              <a:ext cx="440650" cy="440675"/>
            </a:xfrm>
            <a:custGeom>
              <a:rect b="b" l="l" r="r" t="t"/>
              <a:pathLst>
                <a:path extrusionOk="0" h="17627" w="17626">
                  <a:moveTo>
                    <a:pt x="7964" y="1"/>
                  </a:moveTo>
                  <a:lnTo>
                    <a:pt x="5223" y="2351"/>
                  </a:lnTo>
                  <a:lnTo>
                    <a:pt x="6006" y="9401"/>
                  </a:lnTo>
                  <a:lnTo>
                    <a:pt x="2089" y="5223"/>
                  </a:lnTo>
                  <a:lnTo>
                    <a:pt x="0" y="7051"/>
                  </a:lnTo>
                  <a:lnTo>
                    <a:pt x="9531" y="17626"/>
                  </a:lnTo>
                  <a:lnTo>
                    <a:pt x="11620" y="15668"/>
                  </a:lnTo>
                  <a:lnTo>
                    <a:pt x="9009" y="12796"/>
                  </a:lnTo>
                  <a:lnTo>
                    <a:pt x="8748" y="10446"/>
                  </a:lnTo>
                  <a:lnTo>
                    <a:pt x="8748" y="10446"/>
                  </a:lnTo>
                  <a:lnTo>
                    <a:pt x="15276" y="12404"/>
                  </a:lnTo>
                  <a:lnTo>
                    <a:pt x="17626" y="10184"/>
                  </a:lnTo>
                  <a:lnTo>
                    <a:pt x="8617" y="7443"/>
                  </a:lnTo>
                  <a:lnTo>
                    <a:pt x="7964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162075" y="1357675"/>
              <a:ext cx="313375" cy="401500"/>
            </a:xfrm>
            <a:custGeom>
              <a:rect b="b" l="l" r="r" t="t"/>
              <a:pathLst>
                <a:path extrusionOk="0" h="16060" w="12535">
                  <a:moveTo>
                    <a:pt x="3004" y="4439"/>
                  </a:moveTo>
                  <a:lnTo>
                    <a:pt x="5876" y="7834"/>
                  </a:lnTo>
                  <a:lnTo>
                    <a:pt x="3134" y="8878"/>
                  </a:lnTo>
                  <a:lnTo>
                    <a:pt x="3004" y="4439"/>
                  </a:lnTo>
                  <a:close/>
                  <a:moveTo>
                    <a:pt x="2742" y="0"/>
                  </a:moveTo>
                  <a:lnTo>
                    <a:pt x="1" y="1045"/>
                  </a:lnTo>
                  <a:lnTo>
                    <a:pt x="784" y="16059"/>
                  </a:lnTo>
                  <a:lnTo>
                    <a:pt x="3526" y="14884"/>
                  </a:lnTo>
                  <a:lnTo>
                    <a:pt x="3395" y="11881"/>
                  </a:lnTo>
                  <a:lnTo>
                    <a:pt x="7834" y="10054"/>
                  </a:lnTo>
                  <a:lnTo>
                    <a:pt x="9793" y="12404"/>
                  </a:lnTo>
                  <a:lnTo>
                    <a:pt x="12535" y="11229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439525" y="1271675"/>
              <a:ext cx="284000" cy="370000"/>
            </a:xfrm>
            <a:custGeom>
              <a:rect b="b" l="l" r="r" t="t"/>
              <a:pathLst>
                <a:path extrusionOk="0" h="14800" w="11360">
                  <a:moveTo>
                    <a:pt x="5544" y="2901"/>
                  </a:moveTo>
                  <a:cubicBezTo>
                    <a:pt x="6595" y="2901"/>
                    <a:pt x="6931" y="3497"/>
                    <a:pt x="7051" y="4093"/>
                  </a:cubicBezTo>
                  <a:cubicBezTo>
                    <a:pt x="7181" y="4746"/>
                    <a:pt x="6920" y="5529"/>
                    <a:pt x="5614" y="5660"/>
                  </a:cubicBezTo>
                  <a:lnTo>
                    <a:pt x="3526" y="6052"/>
                  </a:lnTo>
                  <a:lnTo>
                    <a:pt x="3134" y="3179"/>
                  </a:lnTo>
                  <a:lnTo>
                    <a:pt x="5223" y="2918"/>
                  </a:lnTo>
                  <a:cubicBezTo>
                    <a:pt x="5337" y="2907"/>
                    <a:pt x="5443" y="2901"/>
                    <a:pt x="5544" y="2901"/>
                  </a:cubicBezTo>
                  <a:close/>
                  <a:moveTo>
                    <a:pt x="6675" y="8387"/>
                  </a:moveTo>
                  <a:cubicBezTo>
                    <a:pt x="7760" y="8387"/>
                    <a:pt x="8105" y="9103"/>
                    <a:pt x="8226" y="9707"/>
                  </a:cubicBezTo>
                  <a:cubicBezTo>
                    <a:pt x="8356" y="10229"/>
                    <a:pt x="8095" y="11143"/>
                    <a:pt x="6790" y="11274"/>
                  </a:cubicBezTo>
                  <a:lnTo>
                    <a:pt x="4309" y="11666"/>
                  </a:lnTo>
                  <a:lnTo>
                    <a:pt x="3917" y="8793"/>
                  </a:lnTo>
                  <a:lnTo>
                    <a:pt x="6398" y="8402"/>
                  </a:lnTo>
                  <a:cubicBezTo>
                    <a:pt x="6495" y="8392"/>
                    <a:pt x="6588" y="8387"/>
                    <a:pt x="6675" y="8387"/>
                  </a:cubicBezTo>
                  <a:close/>
                  <a:moveTo>
                    <a:pt x="5595" y="0"/>
                  </a:moveTo>
                  <a:cubicBezTo>
                    <a:pt x="5352" y="0"/>
                    <a:pt x="5098" y="15"/>
                    <a:pt x="4831" y="46"/>
                  </a:cubicBezTo>
                  <a:lnTo>
                    <a:pt x="0" y="699"/>
                  </a:lnTo>
                  <a:lnTo>
                    <a:pt x="1959" y="14799"/>
                  </a:lnTo>
                  <a:lnTo>
                    <a:pt x="7181" y="14016"/>
                  </a:lnTo>
                  <a:cubicBezTo>
                    <a:pt x="10576" y="13624"/>
                    <a:pt x="11359" y="11143"/>
                    <a:pt x="11098" y="9316"/>
                  </a:cubicBezTo>
                  <a:cubicBezTo>
                    <a:pt x="10967" y="8271"/>
                    <a:pt x="10445" y="7096"/>
                    <a:pt x="9401" y="6443"/>
                  </a:cubicBezTo>
                  <a:cubicBezTo>
                    <a:pt x="9923" y="5529"/>
                    <a:pt x="10054" y="4485"/>
                    <a:pt x="9923" y="3701"/>
                  </a:cubicBezTo>
                  <a:cubicBezTo>
                    <a:pt x="9682" y="2017"/>
                    <a:pt x="8444" y="0"/>
                    <a:pt x="5595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752875" y="1258800"/>
              <a:ext cx="277450" cy="370100"/>
            </a:xfrm>
            <a:custGeom>
              <a:rect b="b" l="l" r="r" t="t"/>
              <a:pathLst>
                <a:path extrusionOk="0" h="14804" w="11098">
                  <a:moveTo>
                    <a:pt x="5704" y="2892"/>
                  </a:moveTo>
                  <a:cubicBezTo>
                    <a:pt x="5805" y="2892"/>
                    <a:pt x="5906" y="2898"/>
                    <a:pt x="6006" y="2911"/>
                  </a:cubicBezTo>
                  <a:cubicBezTo>
                    <a:pt x="6920" y="2911"/>
                    <a:pt x="8095" y="3694"/>
                    <a:pt x="7834" y="5522"/>
                  </a:cubicBezTo>
                  <a:lnTo>
                    <a:pt x="7442" y="9700"/>
                  </a:lnTo>
                  <a:cubicBezTo>
                    <a:pt x="7324" y="11353"/>
                    <a:pt x="6351" y="11939"/>
                    <a:pt x="5394" y="11939"/>
                  </a:cubicBezTo>
                  <a:cubicBezTo>
                    <a:pt x="5293" y="11939"/>
                    <a:pt x="5192" y="11932"/>
                    <a:pt x="5092" y="11920"/>
                  </a:cubicBezTo>
                  <a:cubicBezTo>
                    <a:pt x="4178" y="11789"/>
                    <a:pt x="3003" y="11136"/>
                    <a:pt x="3264" y="9308"/>
                  </a:cubicBezTo>
                  <a:lnTo>
                    <a:pt x="3656" y="5130"/>
                  </a:lnTo>
                  <a:cubicBezTo>
                    <a:pt x="3774" y="3477"/>
                    <a:pt x="4747" y="2892"/>
                    <a:pt x="5704" y="2892"/>
                  </a:cubicBezTo>
                  <a:close/>
                  <a:moveTo>
                    <a:pt x="5625" y="1"/>
                  </a:moveTo>
                  <a:cubicBezTo>
                    <a:pt x="3528" y="1"/>
                    <a:pt x="1138" y="1203"/>
                    <a:pt x="784" y="4869"/>
                  </a:cubicBezTo>
                  <a:lnTo>
                    <a:pt x="392" y="9047"/>
                  </a:lnTo>
                  <a:cubicBezTo>
                    <a:pt x="0" y="12964"/>
                    <a:pt x="2611" y="14531"/>
                    <a:pt x="4831" y="14792"/>
                  </a:cubicBezTo>
                  <a:cubicBezTo>
                    <a:pt x="4962" y="14800"/>
                    <a:pt x="5095" y="14804"/>
                    <a:pt x="5230" y="14804"/>
                  </a:cubicBezTo>
                  <a:cubicBezTo>
                    <a:pt x="7381" y="14804"/>
                    <a:pt x="9946" y="13770"/>
                    <a:pt x="10314" y="9961"/>
                  </a:cubicBezTo>
                  <a:lnTo>
                    <a:pt x="10706" y="5783"/>
                  </a:lnTo>
                  <a:cubicBezTo>
                    <a:pt x="11098" y="1866"/>
                    <a:pt x="8487" y="300"/>
                    <a:pt x="6267" y="39"/>
                  </a:cubicBezTo>
                  <a:cubicBezTo>
                    <a:pt x="6058" y="14"/>
                    <a:pt x="5843" y="1"/>
                    <a:pt x="5625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030300" y="1302175"/>
              <a:ext cx="339500" cy="390275"/>
            </a:xfrm>
            <a:custGeom>
              <a:rect b="b" l="l" r="r" t="t"/>
              <a:pathLst>
                <a:path extrusionOk="0" h="15611" w="13580">
                  <a:moveTo>
                    <a:pt x="4179" y="1"/>
                  </a:moveTo>
                  <a:lnTo>
                    <a:pt x="1306" y="8748"/>
                  </a:lnTo>
                  <a:cubicBezTo>
                    <a:pt x="1" y="12535"/>
                    <a:pt x="2220" y="14624"/>
                    <a:pt x="4309" y="15276"/>
                  </a:cubicBezTo>
                  <a:cubicBezTo>
                    <a:pt x="4866" y="15485"/>
                    <a:pt x="5487" y="15610"/>
                    <a:pt x="6121" y="15610"/>
                  </a:cubicBezTo>
                  <a:cubicBezTo>
                    <a:pt x="7868" y="15610"/>
                    <a:pt x="9714" y="14660"/>
                    <a:pt x="10576" y="11882"/>
                  </a:cubicBezTo>
                  <a:lnTo>
                    <a:pt x="13579" y="3134"/>
                  </a:lnTo>
                  <a:lnTo>
                    <a:pt x="10968" y="2351"/>
                  </a:lnTo>
                  <a:lnTo>
                    <a:pt x="7965" y="10968"/>
                  </a:lnTo>
                  <a:cubicBezTo>
                    <a:pt x="7567" y="12360"/>
                    <a:pt x="6715" y="12767"/>
                    <a:pt x="5928" y="12767"/>
                  </a:cubicBezTo>
                  <a:cubicBezTo>
                    <a:pt x="5682" y="12767"/>
                    <a:pt x="5441" y="12727"/>
                    <a:pt x="5223" y="12665"/>
                  </a:cubicBezTo>
                  <a:cubicBezTo>
                    <a:pt x="4309" y="12274"/>
                    <a:pt x="3395" y="11360"/>
                    <a:pt x="3918" y="9662"/>
                  </a:cubicBezTo>
                  <a:lnTo>
                    <a:pt x="6921" y="915"/>
                  </a:lnTo>
                  <a:lnTo>
                    <a:pt x="4179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340400" y="1419675"/>
              <a:ext cx="316625" cy="385200"/>
            </a:xfrm>
            <a:custGeom>
              <a:rect b="b" l="l" r="r" t="t"/>
              <a:pathLst>
                <a:path extrusionOk="0" h="15408" w="12665">
                  <a:moveTo>
                    <a:pt x="4439" y="1"/>
                  </a:moveTo>
                  <a:lnTo>
                    <a:pt x="3003" y="2482"/>
                  </a:lnTo>
                  <a:lnTo>
                    <a:pt x="5875" y="4179"/>
                  </a:lnTo>
                  <a:lnTo>
                    <a:pt x="0" y="13971"/>
                  </a:lnTo>
                  <a:lnTo>
                    <a:pt x="2481" y="15407"/>
                  </a:lnTo>
                  <a:lnTo>
                    <a:pt x="8356" y="5746"/>
                  </a:lnTo>
                  <a:lnTo>
                    <a:pt x="11228" y="7443"/>
                  </a:lnTo>
                  <a:lnTo>
                    <a:pt x="12665" y="5093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591725" y="1746400"/>
              <a:ext cx="398225" cy="331500"/>
            </a:xfrm>
            <a:custGeom>
              <a:rect b="b" l="l" r="r" t="t"/>
              <a:pathLst>
                <a:path extrusionOk="0" h="13260" w="15929">
                  <a:moveTo>
                    <a:pt x="9773" y="1"/>
                  </a:moveTo>
                  <a:cubicBezTo>
                    <a:pt x="8698" y="1"/>
                    <a:pt x="7505" y="402"/>
                    <a:pt x="6267" y="1424"/>
                  </a:cubicBezTo>
                  <a:lnTo>
                    <a:pt x="3003" y="4297"/>
                  </a:lnTo>
                  <a:cubicBezTo>
                    <a:pt x="0" y="6777"/>
                    <a:pt x="784" y="9780"/>
                    <a:pt x="2220" y="11477"/>
                  </a:cubicBezTo>
                  <a:cubicBezTo>
                    <a:pt x="3339" y="12783"/>
                    <a:pt x="4636" y="13260"/>
                    <a:pt x="5857" y="13260"/>
                  </a:cubicBezTo>
                  <a:cubicBezTo>
                    <a:pt x="7199" y="13260"/>
                    <a:pt x="8450" y="12683"/>
                    <a:pt x="9270" y="12000"/>
                  </a:cubicBezTo>
                  <a:lnTo>
                    <a:pt x="7442" y="9780"/>
                  </a:lnTo>
                  <a:cubicBezTo>
                    <a:pt x="7093" y="10129"/>
                    <a:pt x="6557" y="10404"/>
                    <a:pt x="5974" y="10404"/>
                  </a:cubicBezTo>
                  <a:cubicBezTo>
                    <a:pt x="5468" y="10404"/>
                    <a:pt x="4925" y="10196"/>
                    <a:pt x="4439" y="9650"/>
                  </a:cubicBezTo>
                  <a:cubicBezTo>
                    <a:pt x="3787" y="8866"/>
                    <a:pt x="3525" y="7561"/>
                    <a:pt x="4831" y="6386"/>
                  </a:cubicBezTo>
                  <a:lnTo>
                    <a:pt x="8095" y="3644"/>
                  </a:lnTo>
                  <a:cubicBezTo>
                    <a:pt x="8716" y="3136"/>
                    <a:pt x="9288" y="2945"/>
                    <a:pt x="9791" y="2945"/>
                  </a:cubicBezTo>
                  <a:cubicBezTo>
                    <a:pt x="10450" y="2945"/>
                    <a:pt x="10989" y="3273"/>
                    <a:pt x="11359" y="3644"/>
                  </a:cubicBezTo>
                  <a:cubicBezTo>
                    <a:pt x="12404" y="4819"/>
                    <a:pt x="11751" y="6124"/>
                    <a:pt x="11098" y="6647"/>
                  </a:cubicBezTo>
                  <a:lnTo>
                    <a:pt x="12926" y="8866"/>
                  </a:lnTo>
                  <a:cubicBezTo>
                    <a:pt x="14493" y="7561"/>
                    <a:pt x="15929" y="4688"/>
                    <a:pt x="13448" y="1816"/>
                  </a:cubicBezTo>
                  <a:cubicBezTo>
                    <a:pt x="12604" y="818"/>
                    <a:pt x="11308" y="1"/>
                    <a:pt x="9773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732075" y="2062700"/>
              <a:ext cx="404750" cy="332950"/>
            </a:xfrm>
            <a:custGeom>
              <a:rect b="b" l="l" r="r" t="t"/>
              <a:pathLst>
                <a:path extrusionOk="0" h="13318" w="16190">
                  <a:moveTo>
                    <a:pt x="11751" y="3264"/>
                  </a:moveTo>
                  <a:lnTo>
                    <a:pt x="8617" y="6398"/>
                  </a:lnTo>
                  <a:lnTo>
                    <a:pt x="7442" y="3787"/>
                  </a:lnTo>
                  <a:lnTo>
                    <a:pt x="11751" y="3264"/>
                  </a:lnTo>
                  <a:close/>
                  <a:moveTo>
                    <a:pt x="14884" y="0"/>
                  </a:moveTo>
                  <a:lnTo>
                    <a:pt x="0" y="1959"/>
                  </a:lnTo>
                  <a:lnTo>
                    <a:pt x="1437" y="4701"/>
                  </a:lnTo>
                  <a:lnTo>
                    <a:pt x="4439" y="4178"/>
                  </a:lnTo>
                  <a:lnTo>
                    <a:pt x="6528" y="8487"/>
                  </a:lnTo>
                  <a:lnTo>
                    <a:pt x="4439" y="10706"/>
                  </a:lnTo>
                  <a:lnTo>
                    <a:pt x="5745" y="13318"/>
                  </a:lnTo>
                  <a:lnTo>
                    <a:pt x="16190" y="2612"/>
                  </a:lnTo>
                  <a:lnTo>
                    <a:pt x="14884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869150" y="2330425"/>
              <a:ext cx="401500" cy="270775"/>
            </a:xfrm>
            <a:custGeom>
              <a:rect b="b" l="l" r="r" t="t"/>
              <a:pathLst>
                <a:path extrusionOk="0" h="10831" w="16060">
                  <a:moveTo>
                    <a:pt x="11013" y="1"/>
                  </a:moveTo>
                  <a:cubicBezTo>
                    <a:pt x="10669" y="1"/>
                    <a:pt x="10305" y="41"/>
                    <a:pt x="9924" y="128"/>
                  </a:cubicBezTo>
                  <a:cubicBezTo>
                    <a:pt x="7182" y="781"/>
                    <a:pt x="6921" y="3000"/>
                    <a:pt x="6660" y="5220"/>
                  </a:cubicBezTo>
                  <a:cubicBezTo>
                    <a:pt x="6529" y="6525"/>
                    <a:pt x="6398" y="7701"/>
                    <a:pt x="5485" y="7962"/>
                  </a:cubicBezTo>
                  <a:cubicBezTo>
                    <a:pt x="5363" y="7996"/>
                    <a:pt x="5244" y="8013"/>
                    <a:pt x="5129" y="8013"/>
                  </a:cubicBezTo>
                  <a:cubicBezTo>
                    <a:pt x="4374" y="8013"/>
                    <a:pt x="3770" y="7318"/>
                    <a:pt x="3657" y="6525"/>
                  </a:cubicBezTo>
                  <a:cubicBezTo>
                    <a:pt x="3265" y="5089"/>
                    <a:pt x="4309" y="4175"/>
                    <a:pt x="5223" y="4045"/>
                  </a:cubicBezTo>
                  <a:lnTo>
                    <a:pt x="4571" y="1172"/>
                  </a:lnTo>
                  <a:cubicBezTo>
                    <a:pt x="2612" y="1695"/>
                    <a:pt x="1" y="3653"/>
                    <a:pt x="915" y="7178"/>
                  </a:cubicBezTo>
                  <a:cubicBezTo>
                    <a:pt x="1368" y="9103"/>
                    <a:pt x="2900" y="10831"/>
                    <a:pt x="5087" y="10831"/>
                  </a:cubicBezTo>
                  <a:cubicBezTo>
                    <a:pt x="5422" y="10831"/>
                    <a:pt x="5773" y="10790"/>
                    <a:pt x="6137" y="10703"/>
                  </a:cubicBezTo>
                  <a:cubicBezTo>
                    <a:pt x="9010" y="10051"/>
                    <a:pt x="9140" y="7831"/>
                    <a:pt x="9401" y="5612"/>
                  </a:cubicBezTo>
                  <a:cubicBezTo>
                    <a:pt x="9662" y="4306"/>
                    <a:pt x="9793" y="3131"/>
                    <a:pt x="10576" y="2870"/>
                  </a:cubicBezTo>
                  <a:cubicBezTo>
                    <a:pt x="10701" y="2839"/>
                    <a:pt x="10819" y="2824"/>
                    <a:pt x="10932" y="2824"/>
                  </a:cubicBezTo>
                  <a:cubicBezTo>
                    <a:pt x="11769" y="2824"/>
                    <a:pt x="12289" y="3616"/>
                    <a:pt x="12404" y="4306"/>
                  </a:cubicBezTo>
                  <a:cubicBezTo>
                    <a:pt x="12796" y="5612"/>
                    <a:pt x="11882" y="6264"/>
                    <a:pt x="11099" y="6525"/>
                  </a:cubicBezTo>
                  <a:lnTo>
                    <a:pt x="11751" y="9267"/>
                  </a:lnTo>
                  <a:cubicBezTo>
                    <a:pt x="13710" y="8745"/>
                    <a:pt x="16060" y="6917"/>
                    <a:pt x="15146" y="3653"/>
                  </a:cubicBezTo>
                  <a:cubicBezTo>
                    <a:pt x="14693" y="1729"/>
                    <a:pt x="13259" y="1"/>
                    <a:pt x="11013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931175" y="2640425"/>
              <a:ext cx="355800" cy="254625"/>
            </a:xfrm>
            <a:custGeom>
              <a:rect b="b" l="l" r="r" t="t"/>
              <a:pathLst>
                <a:path extrusionOk="0" h="10185" w="14232">
                  <a:moveTo>
                    <a:pt x="14101" y="1"/>
                  </a:moveTo>
                  <a:lnTo>
                    <a:pt x="1" y="131"/>
                  </a:lnTo>
                  <a:lnTo>
                    <a:pt x="1" y="2873"/>
                  </a:lnTo>
                  <a:lnTo>
                    <a:pt x="5615" y="2873"/>
                  </a:lnTo>
                  <a:lnTo>
                    <a:pt x="5745" y="7312"/>
                  </a:lnTo>
                  <a:lnTo>
                    <a:pt x="1" y="7443"/>
                  </a:lnTo>
                  <a:lnTo>
                    <a:pt x="1" y="10184"/>
                  </a:lnTo>
                  <a:lnTo>
                    <a:pt x="14232" y="10054"/>
                  </a:lnTo>
                  <a:lnTo>
                    <a:pt x="14232" y="7312"/>
                  </a:lnTo>
                  <a:lnTo>
                    <a:pt x="8487" y="7312"/>
                  </a:lnTo>
                  <a:lnTo>
                    <a:pt x="8487" y="2873"/>
                  </a:lnTo>
                  <a:lnTo>
                    <a:pt x="14101" y="2742"/>
                  </a:lnTo>
                  <a:lnTo>
                    <a:pt x="14101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856100" y="2930925"/>
              <a:ext cx="133850" cy="81625"/>
            </a:xfrm>
            <a:custGeom>
              <a:rect b="b" l="l" r="r" t="t"/>
              <a:pathLst>
                <a:path extrusionOk="0" h="3265" w="5354">
                  <a:moveTo>
                    <a:pt x="1" y="1"/>
                  </a:moveTo>
                  <a:lnTo>
                    <a:pt x="1045" y="2612"/>
                  </a:lnTo>
                  <a:lnTo>
                    <a:pt x="4962" y="3265"/>
                  </a:lnTo>
                  <a:lnTo>
                    <a:pt x="5354" y="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84300" y="3162675"/>
              <a:ext cx="411300" cy="327625"/>
            </a:xfrm>
            <a:custGeom>
              <a:rect b="b" l="l" r="r" t="t"/>
              <a:pathLst>
                <a:path extrusionOk="0" h="13105" w="16452">
                  <a:moveTo>
                    <a:pt x="4962" y="3787"/>
                  </a:moveTo>
                  <a:lnTo>
                    <a:pt x="7573" y="4962"/>
                  </a:lnTo>
                  <a:lnTo>
                    <a:pt x="6528" y="7181"/>
                  </a:lnTo>
                  <a:cubicBezTo>
                    <a:pt x="6174" y="7980"/>
                    <a:pt x="5638" y="8236"/>
                    <a:pt x="5167" y="8236"/>
                  </a:cubicBezTo>
                  <a:cubicBezTo>
                    <a:pt x="4945" y="8236"/>
                    <a:pt x="4737" y="8179"/>
                    <a:pt x="4570" y="8095"/>
                  </a:cubicBezTo>
                  <a:cubicBezTo>
                    <a:pt x="3917" y="7834"/>
                    <a:pt x="3395" y="7181"/>
                    <a:pt x="3917" y="6006"/>
                  </a:cubicBezTo>
                  <a:lnTo>
                    <a:pt x="4962" y="3787"/>
                  </a:lnTo>
                  <a:close/>
                  <a:moveTo>
                    <a:pt x="10184" y="6137"/>
                  </a:moveTo>
                  <a:lnTo>
                    <a:pt x="12665" y="7312"/>
                  </a:lnTo>
                  <a:lnTo>
                    <a:pt x="11881" y="9270"/>
                  </a:lnTo>
                  <a:cubicBezTo>
                    <a:pt x="11506" y="10021"/>
                    <a:pt x="10928" y="10300"/>
                    <a:pt x="10438" y="10300"/>
                  </a:cubicBezTo>
                  <a:cubicBezTo>
                    <a:pt x="10247" y="10300"/>
                    <a:pt x="10070" y="10257"/>
                    <a:pt x="9923" y="10184"/>
                  </a:cubicBezTo>
                  <a:cubicBezTo>
                    <a:pt x="9270" y="9923"/>
                    <a:pt x="8748" y="9140"/>
                    <a:pt x="9270" y="8095"/>
                  </a:cubicBezTo>
                  <a:lnTo>
                    <a:pt x="10184" y="6137"/>
                  </a:lnTo>
                  <a:close/>
                  <a:moveTo>
                    <a:pt x="3656" y="0"/>
                  </a:moveTo>
                  <a:lnTo>
                    <a:pt x="1437" y="4831"/>
                  </a:lnTo>
                  <a:cubicBezTo>
                    <a:pt x="0" y="7965"/>
                    <a:pt x="1698" y="9923"/>
                    <a:pt x="3395" y="10706"/>
                  </a:cubicBezTo>
                  <a:cubicBezTo>
                    <a:pt x="3948" y="11023"/>
                    <a:pt x="4598" y="11195"/>
                    <a:pt x="5285" y="11195"/>
                  </a:cubicBezTo>
                  <a:cubicBezTo>
                    <a:pt x="5732" y="11195"/>
                    <a:pt x="6195" y="11122"/>
                    <a:pt x="6659" y="10968"/>
                  </a:cubicBezTo>
                  <a:cubicBezTo>
                    <a:pt x="7181" y="11751"/>
                    <a:pt x="7965" y="12404"/>
                    <a:pt x="8748" y="12665"/>
                  </a:cubicBezTo>
                  <a:cubicBezTo>
                    <a:pt x="9322" y="12930"/>
                    <a:pt x="10000" y="13105"/>
                    <a:pt x="10702" y="13105"/>
                  </a:cubicBezTo>
                  <a:cubicBezTo>
                    <a:pt x="12077" y="13105"/>
                    <a:pt x="13542" y="12433"/>
                    <a:pt x="14493" y="10445"/>
                  </a:cubicBezTo>
                  <a:lnTo>
                    <a:pt x="16451" y="6006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581925" y="3384625"/>
              <a:ext cx="398250" cy="372125"/>
            </a:xfrm>
            <a:custGeom>
              <a:rect b="b" l="l" r="r" t="t"/>
              <a:pathLst>
                <a:path extrusionOk="0" h="14885" w="15930">
                  <a:moveTo>
                    <a:pt x="9270" y="7443"/>
                  </a:moveTo>
                  <a:lnTo>
                    <a:pt x="11751" y="11098"/>
                  </a:lnTo>
                  <a:lnTo>
                    <a:pt x="7443" y="9662"/>
                  </a:lnTo>
                  <a:lnTo>
                    <a:pt x="9270" y="7443"/>
                  </a:lnTo>
                  <a:close/>
                  <a:moveTo>
                    <a:pt x="7834" y="1"/>
                  </a:moveTo>
                  <a:lnTo>
                    <a:pt x="6006" y="2351"/>
                  </a:lnTo>
                  <a:lnTo>
                    <a:pt x="7704" y="4831"/>
                  </a:lnTo>
                  <a:lnTo>
                    <a:pt x="4701" y="8618"/>
                  </a:lnTo>
                  <a:lnTo>
                    <a:pt x="1828" y="7573"/>
                  </a:lnTo>
                  <a:lnTo>
                    <a:pt x="1" y="9923"/>
                  </a:lnTo>
                  <a:lnTo>
                    <a:pt x="14101" y="14884"/>
                  </a:lnTo>
                  <a:lnTo>
                    <a:pt x="15929" y="12665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395875" y="3639225"/>
              <a:ext cx="388450" cy="380850"/>
            </a:xfrm>
            <a:custGeom>
              <a:rect b="b" l="l" r="r" t="t"/>
              <a:pathLst>
                <a:path extrusionOk="0" h="15234" w="15538">
                  <a:moveTo>
                    <a:pt x="6398" y="3917"/>
                  </a:moveTo>
                  <a:lnTo>
                    <a:pt x="8095" y="6137"/>
                  </a:lnTo>
                  <a:lnTo>
                    <a:pt x="6137" y="7703"/>
                  </a:lnTo>
                  <a:cubicBezTo>
                    <a:pt x="5765" y="8022"/>
                    <a:pt x="5415" y="8146"/>
                    <a:pt x="5104" y="8146"/>
                  </a:cubicBezTo>
                  <a:cubicBezTo>
                    <a:pt x="4650" y="8146"/>
                    <a:pt x="4280" y="7883"/>
                    <a:pt x="4048" y="7573"/>
                  </a:cubicBezTo>
                  <a:cubicBezTo>
                    <a:pt x="3656" y="7051"/>
                    <a:pt x="3395" y="6137"/>
                    <a:pt x="4440" y="5353"/>
                  </a:cubicBezTo>
                  <a:lnTo>
                    <a:pt x="6398" y="3917"/>
                  </a:lnTo>
                  <a:close/>
                  <a:moveTo>
                    <a:pt x="9923" y="8356"/>
                  </a:moveTo>
                  <a:lnTo>
                    <a:pt x="11621" y="10706"/>
                  </a:lnTo>
                  <a:lnTo>
                    <a:pt x="9923" y="11881"/>
                  </a:lnTo>
                  <a:cubicBezTo>
                    <a:pt x="9498" y="12200"/>
                    <a:pt x="9116" y="12324"/>
                    <a:pt x="8787" y="12324"/>
                  </a:cubicBezTo>
                  <a:cubicBezTo>
                    <a:pt x="8306" y="12324"/>
                    <a:pt x="7936" y="12061"/>
                    <a:pt x="7704" y="11751"/>
                  </a:cubicBezTo>
                  <a:cubicBezTo>
                    <a:pt x="7312" y="11229"/>
                    <a:pt x="7182" y="10445"/>
                    <a:pt x="8226" y="9662"/>
                  </a:cubicBezTo>
                  <a:lnTo>
                    <a:pt x="9923" y="8356"/>
                  </a:lnTo>
                  <a:close/>
                  <a:moveTo>
                    <a:pt x="6920" y="0"/>
                  </a:moveTo>
                  <a:lnTo>
                    <a:pt x="2742" y="3134"/>
                  </a:lnTo>
                  <a:cubicBezTo>
                    <a:pt x="1" y="5223"/>
                    <a:pt x="523" y="7834"/>
                    <a:pt x="1698" y="9270"/>
                  </a:cubicBezTo>
                  <a:cubicBezTo>
                    <a:pt x="2351" y="10053"/>
                    <a:pt x="3395" y="10837"/>
                    <a:pt x="4570" y="10967"/>
                  </a:cubicBezTo>
                  <a:cubicBezTo>
                    <a:pt x="4570" y="12012"/>
                    <a:pt x="4962" y="12795"/>
                    <a:pt x="5484" y="13579"/>
                  </a:cubicBezTo>
                  <a:cubicBezTo>
                    <a:pt x="6201" y="14455"/>
                    <a:pt x="7307" y="15234"/>
                    <a:pt x="8682" y="15234"/>
                  </a:cubicBezTo>
                  <a:cubicBezTo>
                    <a:pt x="9562" y="15234"/>
                    <a:pt x="10551" y="14915"/>
                    <a:pt x="11621" y="14101"/>
                  </a:cubicBezTo>
                  <a:lnTo>
                    <a:pt x="15537" y="11229"/>
                  </a:lnTo>
                  <a:lnTo>
                    <a:pt x="6920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229425" y="3825275"/>
              <a:ext cx="313350" cy="394975"/>
            </a:xfrm>
            <a:custGeom>
              <a:rect b="b" l="l" r="r" t="t"/>
              <a:pathLst>
                <a:path extrusionOk="0" h="15799" w="12534">
                  <a:moveTo>
                    <a:pt x="2481" y="0"/>
                  </a:moveTo>
                  <a:lnTo>
                    <a:pt x="0" y="1175"/>
                  </a:lnTo>
                  <a:lnTo>
                    <a:pt x="2089" y="5745"/>
                  </a:lnTo>
                  <a:lnTo>
                    <a:pt x="2089" y="15798"/>
                  </a:lnTo>
                  <a:lnTo>
                    <a:pt x="4831" y="14493"/>
                  </a:lnTo>
                  <a:lnTo>
                    <a:pt x="4831" y="8226"/>
                  </a:lnTo>
                  <a:lnTo>
                    <a:pt x="9662" y="12273"/>
                  </a:lnTo>
                  <a:lnTo>
                    <a:pt x="12534" y="10967"/>
                  </a:lnTo>
                  <a:lnTo>
                    <a:pt x="4700" y="4439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072750" y="3887275"/>
              <a:ext cx="91400" cy="91425"/>
            </a:xfrm>
            <a:custGeom>
              <a:rect b="b" l="l" r="r" t="t"/>
              <a:pathLst>
                <a:path extrusionOk="0" h="3657" w="3656">
                  <a:moveTo>
                    <a:pt x="2742" y="1"/>
                  </a:moveTo>
                  <a:lnTo>
                    <a:pt x="0" y="915"/>
                  </a:lnTo>
                  <a:lnTo>
                    <a:pt x="914" y="3657"/>
                  </a:lnTo>
                  <a:lnTo>
                    <a:pt x="3656" y="2743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201250" y="2859125"/>
              <a:ext cx="316625" cy="316625"/>
            </a:xfrm>
            <a:custGeom>
              <a:rect b="b" l="l" r="r" t="t"/>
              <a:pathLst>
                <a:path extrusionOk="0" h="12665" w="12665">
                  <a:moveTo>
                    <a:pt x="4831" y="0"/>
                  </a:moveTo>
                  <a:lnTo>
                    <a:pt x="4439" y="5223"/>
                  </a:lnTo>
                  <a:lnTo>
                    <a:pt x="0" y="7834"/>
                  </a:lnTo>
                  <a:lnTo>
                    <a:pt x="5223" y="8226"/>
                  </a:lnTo>
                  <a:lnTo>
                    <a:pt x="7834" y="12665"/>
                  </a:lnTo>
                  <a:lnTo>
                    <a:pt x="8226" y="7573"/>
                  </a:lnTo>
                  <a:lnTo>
                    <a:pt x="12665" y="4831"/>
                  </a:lnTo>
                  <a:lnTo>
                    <a:pt x="7442" y="4439"/>
                  </a:lnTo>
                  <a:lnTo>
                    <a:pt x="4831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95300" y="2095350"/>
              <a:ext cx="522275" cy="519000"/>
            </a:xfrm>
            <a:custGeom>
              <a:rect b="b" l="l" r="r" t="t"/>
              <a:pathLst>
                <a:path extrusionOk="0" h="20760" w="20891">
                  <a:moveTo>
                    <a:pt x="7834" y="0"/>
                  </a:moveTo>
                  <a:lnTo>
                    <a:pt x="7181" y="8487"/>
                  </a:lnTo>
                  <a:lnTo>
                    <a:pt x="0" y="12926"/>
                  </a:lnTo>
                  <a:lnTo>
                    <a:pt x="8487" y="13578"/>
                  </a:lnTo>
                  <a:lnTo>
                    <a:pt x="12926" y="20759"/>
                  </a:lnTo>
                  <a:lnTo>
                    <a:pt x="13579" y="12403"/>
                  </a:lnTo>
                  <a:lnTo>
                    <a:pt x="20890" y="7834"/>
                  </a:lnTo>
                  <a:lnTo>
                    <a:pt x="12273" y="7181"/>
                  </a:lnTo>
                  <a:lnTo>
                    <a:pt x="7834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217575" y="2346675"/>
              <a:ext cx="1060825" cy="927875"/>
            </a:xfrm>
            <a:custGeom>
              <a:rect b="b" l="l" r="r" t="t"/>
              <a:pathLst>
                <a:path extrusionOk="0" h="37115" w="42433">
                  <a:moveTo>
                    <a:pt x="29768" y="1436"/>
                  </a:moveTo>
                  <a:cubicBezTo>
                    <a:pt x="30682" y="1436"/>
                    <a:pt x="31465" y="1436"/>
                    <a:pt x="32379" y="1698"/>
                  </a:cubicBezTo>
                  <a:cubicBezTo>
                    <a:pt x="32640" y="1698"/>
                    <a:pt x="32902" y="1828"/>
                    <a:pt x="33163" y="1959"/>
                  </a:cubicBezTo>
                  <a:cubicBezTo>
                    <a:pt x="33424" y="2089"/>
                    <a:pt x="33424" y="2220"/>
                    <a:pt x="33293" y="2481"/>
                  </a:cubicBezTo>
                  <a:cubicBezTo>
                    <a:pt x="33163" y="2742"/>
                    <a:pt x="32902" y="3003"/>
                    <a:pt x="32771" y="3134"/>
                  </a:cubicBezTo>
                  <a:cubicBezTo>
                    <a:pt x="31857" y="3917"/>
                    <a:pt x="30943" y="4439"/>
                    <a:pt x="30029" y="4962"/>
                  </a:cubicBezTo>
                  <a:cubicBezTo>
                    <a:pt x="28462" y="5745"/>
                    <a:pt x="26896" y="6398"/>
                    <a:pt x="25198" y="7051"/>
                  </a:cubicBezTo>
                  <a:cubicBezTo>
                    <a:pt x="22326" y="8095"/>
                    <a:pt x="19323" y="8878"/>
                    <a:pt x="16320" y="9662"/>
                  </a:cubicBezTo>
                  <a:cubicBezTo>
                    <a:pt x="14231" y="10053"/>
                    <a:pt x="12273" y="10445"/>
                    <a:pt x="10184" y="10837"/>
                  </a:cubicBezTo>
                  <a:cubicBezTo>
                    <a:pt x="8600" y="10942"/>
                    <a:pt x="6930" y="11133"/>
                    <a:pt x="5313" y="11133"/>
                  </a:cubicBezTo>
                  <a:cubicBezTo>
                    <a:pt x="4931" y="11133"/>
                    <a:pt x="4552" y="11123"/>
                    <a:pt x="4178" y="11098"/>
                  </a:cubicBezTo>
                  <a:cubicBezTo>
                    <a:pt x="3525" y="11098"/>
                    <a:pt x="3003" y="10967"/>
                    <a:pt x="2350" y="10837"/>
                  </a:cubicBezTo>
                  <a:cubicBezTo>
                    <a:pt x="2220" y="10837"/>
                    <a:pt x="1959" y="10706"/>
                    <a:pt x="1698" y="10576"/>
                  </a:cubicBezTo>
                  <a:cubicBezTo>
                    <a:pt x="1436" y="10445"/>
                    <a:pt x="1436" y="10315"/>
                    <a:pt x="1567" y="10053"/>
                  </a:cubicBezTo>
                  <a:cubicBezTo>
                    <a:pt x="1698" y="9923"/>
                    <a:pt x="1828" y="9662"/>
                    <a:pt x="1959" y="9531"/>
                  </a:cubicBezTo>
                  <a:cubicBezTo>
                    <a:pt x="2611" y="8878"/>
                    <a:pt x="3395" y="8487"/>
                    <a:pt x="4048" y="8095"/>
                  </a:cubicBezTo>
                  <a:cubicBezTo>
                    <a:pt x="5484" y="7181"/>
                    <a:pt x="7051" y="6528"/>
                    <a:pt x="8617" y="6006"/>
                  </a:cubicBezTo>
                  <a:cubicBezTo>
                    <a:pt x="11228" y="4962"/>
                    <a:pt x="13970" y="4048"/>
                    <a:pt x="16843" y="3395"/>
                  </a:cubicBezTo>
                  <a:cubicBezTo>
                    <a:pt x="18801" y="2873"/>
                    <a:pt x="20890" y="2350"/>
                    <a:pt x="22979" y="2089"/>
                  </a:cubicBezTo>
                  <a:cubicBezTo>
                    <a:pt x="25329" y="1698"/>
                    <a:pt x="27549" y="1436"/>
                    <a:pt x="29768" y="1436"/>
                  </a:cubicBezTo>
                  <a:close/>
                  <a:moveTo>
                    <a:pt x="33815" y="4048"/>
                  </a:moveTo>
                  <a:cubicBezTo>
                    <a:pt x="33815" y="4178"/>
                    <a:pt x="33815" y="4178"/>
                    <a:pt x="33946" y="4178"/>
                  </a:cubicBezTo>
                  <a:cubicBezTo>
                    <a:pt x="34207" y="5484"/>
                    <a:pt x="34599" y="6789"/>
                    <a:pt x="34860" y="8095"/>
                  </a:cubicBezTo>
                  <a:cubicBezTo>
                    <a:pt x="34991" y="8356"/>
                    <a:pt x="34860" y="8487"/>
                    <a:pt x="34729" y="8748"/>
                  </a:cubicBezTo>
                  <a:cubicBezTo>
                    <a:pt x="34468" y="9139"/>
                    <a:pt x="34077" y="9401"/>
                    <a:pt x="33685" y="9662"/>
                  </a:cubicBezTo>
                  <a:cubicBezTo>
                    <a:pt x="33293" y="9923"/>
                    <a:pt x="32902" y="10184"/>
                    <a:pt x="32510" y="10445"/>
                  </a:cubicBezTo>
                  <a:cubicBezTo>
                    <a:pt x="31988" y="10706"/>
                    <a:pt x="31335" y="11098"/>
                    <a:pt x="30682" y="11359"/>
                  </a:cubicBezTo>
                  <a:cubicBezTo>
                    <a:pt x="28593" y="12404"/>
                    <a:pt x="26243" y="13317"/>
                    <a:pt x="24023" y="13970"/>
                  </a:cubicBezTo>
                  <a:cubicBezTo>
                    <a:pt x="21804" y="14623"/>
                    <a:pt x="19584" y="15276"/>
                    <a:pt x="17365" y="15798"/>
                  </a:cubicBezTo>
                  <a:cubicBezTo>
                    <a:pt x="15015" y="16320"/>
                    <a:pt x="12665" y="16712"/>
                    <a:pt x="10315" y="16973"/>
                  </a:cubicBezTo>
                  <a:cubicBezTo>
                    <a:pt x="9114" y="17065"/>
                    <a:pt x="7914" y="17158"/>
                    <a:pt x="6714" y="17158"/>
                  </a:cubicBezTo>
                  <a:cubicBezTo>
                    <a:pt x="6217" y="17158"/>
                    <a:pt x="5720" y="17142"/>
                    <a:pt x="5223" y="17104"/>
                  </a:cubicBezTo>
                  <a:cubicBezTo>
                    <a:pt x="4700" y="17104"/>
                    <a:pt x="4048" y="16973"/>
                    <a:pt x="3525" y="16843"/>
                  </a:cubicBezTo>
                  <a:cubicBezTo>
                    <a:pt x="3264" y="16712"/>
                    <a:pt x="3003" y="16451"/>
                    <a:pt x="3003" y="16190"/>
                  </a:cubicBezTo>
                  <a:cubicBezTo>
                    <a:pt x="2742" y="14884"/>
                    <a:pt x="2350" y="13709"/>
                    <a:pt x="2089" y="12404"/>
                  </a:cubicBezTo>
                  <a:cubicBezTo>
                    <a:pt x="1959" y="12404"/>
                    <a:pt x="1959" y="12273"/>
                    <a:pt x="1959" y="12273"/>
                  </a:cubicBezTo>
                  <a:lnTo>
                    <a:pt x="2089" y="12273"/>
                  </a:lnTo>
                  <a:cubicBezTo>
                    <a:pt x="2949" y="12464"/>
                    <a:pt x="3810" y="12585"/>
                    <a:pt x="4670" y="12585"/>
                  </a:cubicBezTo>
                  <a:cubicBezTo>
                    <a:pt x="4985" y="12585"/>
                    <a:pt x="5299" y="12569"/>
                    <a:pt x="5614" y="12534"/>
                  </a:cubicBezTo>
                  <a:cubicBezTo>
                    <a:pt x="6789" y="12534"/>
                    <a:pt x="8095" y="12404"/>
                    <a:pt x="9270" y="12273"/>
                  </a:cubicBezTo>
                  <a:cubicBezTo>
                    <a:pt x="10576" y="12142"/>
                    <a:pt x="11751" y="12012"/>
                    <a:pt x="12926" y="11751"/>
                  </a:cubicBezTo>
                  <a:cubicBezTo>
                    <a:pt x="15276" y="11359"/>
                    <a:pt x="17626" y="10837"/>
                    <a:pt x="19845" y="10315"/>
                  </a:cubicBezTo>
                  <a:cubicBezTo>
                    <a:pt x="22457" y="9531"/>
                    <a:pt x="24937" y="8748"/>
                    <a:pt x="27418" y="7703"/>
                  </a:cubicBezTo>
                  <a:cubicBezTo>
                    <a:pt x="28985" y="7051"/>
                    <a:pt x="30421" y="6398"/>
                    <a:pt x="31857" y="5484"/>
                  </a:cubicBezTo>
                  <a:cubicBezTo>
                    <a:pt x="32510" y="5092"/>
                    <a:pt x="33163" y="4700"/>
                    <a:pt x="33685" y="4178"/>
                  </a:cubicBezTo>
                  <a:cubicBezTo>
                    <a:pt x="33815" y="4178"/>
                    <a:pt x="33815" y="4048"/>
                    <a:pt x="33815" y="4048"/>
                  </a:cubicBezTo>
                  <a:close/>
                  <a:moveTo>
                    <a:pt x="35513" y="10053"/>
                  </a:moveTo>
                  <a:cubicBezTo>
                    <a:pt x="36427" y="10053"/>
                    <a:pt x="37341" y="10053"/>
                    <a:pt x="38385" y="10315"/>
                  </a:cubicBezTo>
                  <a:cubicBezTo>
                    <a:pt x="38646" y="10445"/>
                    <a:pt x="38907" y="10445"/>
                    <a:pt x="39038" y="10576"/>
                  </a:cubicBezTo>
                  <a:cubicBezTo>
                    <a:pt x="39430" y="10706"/>
                    <a:pt x="39430" y="10837"/>
                    <a:pt x="39168" y="11098"/>
                  </a:cubicBezTo>
                  <a:cubicBezTo>
                    <a:pt x="39038" y="11490"/>
                    <a:pt x="38777" y="11751"/>
                    <a:pt x="38516" y="11881"/>
                  </a:cubicBezTo>
                  <a:cubicBezTo>
                    <a:pt x="37732" y="12534"/>
                    <a:pt x="36818" y="13187"/>
                    <a:pt x="35904" y="13579"/>
                  </a:cubicBezTo>
                  <a:cubicBezTo>
                    <a:pt x="34207" y="14492"/>
                    <a:pt x="32379" y="15276"/>
                    <a:pt x="30551" y="15798"/>
                  </a:cubicBezTo>
                  <a:cubicBezTo>
                    <a:pt x="29638" y="16190"/>
                    <a:pt x="28724" y="16451"/>
                    <a:pt x="27810" y="16712"/>
                  </a:cubicBezTo>
                  <a:cubicBezTo>
                    <a:pt x="26374" y="17234"/>
                    <a:pt x="24937" y="17626"/>
                    <a:pt x="23371" y="18018"/>
                  </a:cubicBezTo>
                  <a:cubicBezTo>
                    <a:pt x="21934" y="18279"/>
                    <a:pt x="20498" y="18670"/>
                    <a:pt x="18932" y="18932"/>
                  </a:cubicBezTo>
                  <a:cubicBezTo>
                    <a:pt x="16712" y="19323"/>
                    <a:pt x="14623" y="19584"/>
                    <a:pt x="12404" y="19715"/>
                  </a:cubicBezTo>
                  <a:cubicBezTo>
                    <a:pt x="11863" y="19769"/>
                    <a:pt x="11344" y="19801"/>
                    <a:pt x="10830" y="19801"/>
                  </a:cubicBezTo>
                  <a:cubicBezTo>
                    <a:pt x="10102" y="19801"/>
                    <a:pt x="9382" y="19737"/>
                    <a:pt x="8617" y="19584"/>
                  </a:cubicBezTo>
                  <a:cubicBezTo>
                    <a:pt x="8356" y="19454"/>
                    <a:pt x="7964" y="19323"/>
                    <a:pt x="7703" y="19193"/>
                  </a:cubicBezTo>
                  <a:cubicBezTo>
                    <a:pt x="7442" y="19062"/>
                    <a:pt x="7442" y="18801"/>
                    <a:pt x="7573" y="18670"/>
                  </a:cubicBezTo>
                  <a:cubicBezTo>
                    <a:pt x="7703" y="18670"/>
                    <a:pt x="7703" y="18540"/>
                    <a:pt x="7703" y="18540"/>
                  </a:cubicBezTo>
                  <a:cubicBezTo>
                    <a:pt x="9662" y="18540"/>
                    <a:pt x="11490" y="18279"/>
                    <a:pt x="13448" y="18018"/>
                  </a:cubicBezTo>
                  <a:cubicBezTo>
                    <a:pt x="16451" y="17495"/>
                    <a:pt x="19323" y="16843"/>
                    <a:pt x="22326" y="16059"/>
                  </a:cubicBezTo>
                  <a:cubicBezTo>
                    <a:pt x="23501" y="15668"/>
                    <a:pt x="24807" y="15145"/>
                    <a:pt x="26112" y="14754"/>
                  </a:cubicBezTo>
                  <a:cubicBezTo>
                    <a:pt x="27679" y="14231"/>
                    <a:pt x="29115" y="13709"/>
                    <a:pt x="30551" y="13056"/>
                  </a:cubicBezTo>
                  <a:cubicBezTo>
                    <a:pt x="31857" y="12404"/>
                    <a:pt x="33032" y="11881"/>
                    <a:pt x="34077" y="11098"/>
                  </a:cubicBezTo>
                  <a:cubicBezTo>
                    <a:pt x="34468" y="10837"/>
                    <a:pt x="34860" y="10445"/>
                    <a:pt x="35252" y="10184"/>
                  </a:cubicBezTo>
                  <a:cubicBezTo>
                    <a:pt x="35382" y="10053"/>
                    <a:pt x="35382" y="10053"/>
                    <a:pt x="35513" y="10053"/>
                  </a:cubicBezTo>
                  <a:close/>
                  <a:moveTo>
                    <a:pt x="39821" y="12665"/>
                  </a:moveTo>
                  <a:cubicBezTo>
                    <a:pt x="39821" y="12795"/>
                    <a:pt x="39821" y="12795"/>
                    <a:pt x="39821" y="12926"/>
                  </a:cubicBezTo>
                  <a:cubicBezTo>
                    <a:pt x="40213" y="14101"/>
                    <a:pt x="40474" y="15406"/>
                    <a:pt x="40866" y="16712"/>
                  </a:cubicBezTo>
                  <a:cubicBezTo>
                    <a:pt x="40866" y="16973"/>
                    <a:pt x="40866" y="17104"/>
                    <a:pt x="40735" y="17365"/>
                  </a:cubicBezTo>
                  <a:cubicBezTo>
                    <a:pt x="40344" y="17626"/>
                    <a:pt x="40082" y="18018"/>
                    <a:pt x="39691" y="18279"/>
                  </a:cubicBezTo>
                  <a:cubicBezTo>
                    <a:pt x="38777" y="18932"/>
                    <a:pt x="37732" y="19584"/>
                    <a:pt x="36557" y="20107"/>
                  </a:cubicBezTo>
                  <a:cubicBezTo>
                    <a:pt x="34599" y="21021"/>
                    <a:pt x="32640" y="21673"/>
                    <a:pt x="30682" y="22326"/>
                  </a:cubicBezTo>
                  <a:cubicBezTo>
                    <a:pt x="28201" y="23240"/>
                    <a:pt x="25590" y="23893"/>
                    <a:pt x="22979" y="24415"/>
                  </a:cubicBezTo>
                  <a:cubicBezTo>
                    <a:pt x="20498" y="25068"/>
                    <a:pt x="17887" y="25460"/>
                    <a:pt x="15276" y="25721"/>
                  </a:cubicBezTo>
                  <a:cubicBezTo>
                    <a:pt x="14627" y="25775"/>
                    <a:pt x="13978" y="25806"/>
                    <a:pt x="13329" y="25806"/>
                  </a:cubicBezTo>
                  <a:cubicBezTo>
                    <a:pt x="12411" y="25806"/>
                    <a:pt x="11493" y="25743"/>
                    <a:pt x="10576" y="25590"/>
                  </a:cubicBezTo>
                  <a:cubicBezTo>
                    <a:pt x="10184" y="25590"/>
                    <a:pt x="9792" y="25460"/>
                    <a:pt x="9401" y="25329"/>
                  </a:cubicBezTo>
                  <a:cubicBezTo>
                    <a:pt x="9139" y="25329"/>
                    <a:pt x="9009" y="25068"/>
                    <a:pt x="9009" y="24807"/>
                  </a:cubicBezTo>
                  <a:cubicBezTo>
                    <a:pt x="8748" y="24023"/>
                    <a:pt x="8487" y="23109"/>
                    <a:pt x="8356" y="22196"/>
                  </a:cubicBezTo>
                  <a:cubicBezTo>
                    <a:pt x="8226" y="21804"/>
                    <a:pt x="8095" y="21412"/>
                    <a:pt x="7964" y="21021"/>
                  </a:cubicBezTo>
                  <a:cubicBezTo>
                    <a:pt x="7964" y="21021"/>
                    <a:pt x="7964" y="20890"/>
                    <a:pt x="7964" y="20890"/>
                  </a:cubicBezTo>
                  <a:cubicBezTo>
                    <a:pt x="8356" y="20890"/>
                    <a:pt x="8617" y="21021"/>
                    <a:pt x="8878" y="21021"/>
                  </a:cubicBezTo>
                  <a:cubicBezTo>
                    <a:pt x="9643" y="21173"/>
                    <a:pt x="10453" y="21237"/>
                    <a:pt x="11255" y="21237"/>
                  </a:cubicBezTo>
                  <a:cubicBezTo>
                    <a:pt x="11822" y="21237"/>
                    <a:pt x="12385" y="21205"/>
                    <a:pt x="12926" y="21151"/>
                  </a:cubicBezTo>
                  <a:cubicBezTo>
                    <a:pt x="14101" y="21151"/>
                    <a:pt x="15276" y="21021"/>
                    <a:pt x="16320" y="20890"/>
                  </a:cubicBezTo>
                  <a:cubicBezTo>
                    <a:pt x="19976" y="20368"/>
                    <a:pt x="23632" y="19584"/>
                    <a:pt x="27157" y="18540"/>
                  </a:cubicBezTo>
                  <a:cubicBezTo>
                    <a:pt x="28724" y="18018"/>
                    <a:pt x="30421" y="17495"/>
                    <a:pt x="32118" y="16843"/>
                  </a:cubicBezTo>
                  <a:cubicBezTo>
                    <a:pt x="34077" y="16059"/>
                    <a:pt x="36166" y="15276"/>
                    <a:pt x="37993" y="14101"/>
                  </a:cubicBezTo>
                  <a:cubicBezTo>
                    <a:pt x="38646" y="13709"/>
                    <a:pt x="39299" y="13187"/>
                    <a:pt x="39821" y="12665"/>
                  </a:cubicBezTo>
                  <a:close/>
                  <a:moveTo>
                    <a:pt x="38777" y="20629"/>
                  </a:moveTo>
                  <a:cubicBezTo>
                    <a:pt x="38777" y="20759"/>
                    <a:pt x="38777" y="20759"/>
                    <a:pt x="38777" y="20890"/>
                  </a:cubicBezTo>
                  <a:cubicBezTo>
                    <a:pt x="38646" y="21021"/>
                    <a:pt x="38516" y="21151"/>
                    <a:pt x="38516" y="21282"/>
                  </a:cubicBezTo>
                  <a:cubicBezTo>
                    <a:pt x="37993" y="21804"/>
                    <a:pt x="37341" y="22326"/>
                    <a:pt x="36688" y="22718"/>
                  </a:cubicBezTo>
                  <a:cubicBezTo>
                    <a:pt x="35382" y="23501"/>
                    <a:pt x="34077" y="24154"/>
                    <a:pt x="32771" y="24676"/>
                  </a:cubicBezTo>
                  <a:cubicBezTo>
                    <a:pt x="32118" y="24937"/>
                    <a:pt x="31596" y="25198"/>
                    <a:pt x="31074" y="25329"/>
                  </a:cubicBezTo>
                  <a:cubicBezTo>
                    <a:pt x="30421" y="25590"/>
                    <a:pt x="29899" y="25851"/>
                    <a:pt x="29246" y="25982"/>
                  </a:cubicBezTo>
                  <a:cubicBezTo>
                    <a:pt x="26765" y="26765"/>
                    <a:pt x="24285" y="27549"/>
                    <a:pt x="21804" y="28071"/>
                  </a:cubicBezTo>
                  <a:cubicBezTo>
                    <a:pt x="19715" y="28593"/>
                    <a:pt x="17495" y="28985"/>
                    <a:pt x="15406" y="29246"/>
                  </a:cubicBezTo>
                  <a:cubicBezTo>
                    <a:pt x="13807" y="29459"/>
                    <a:pt x="12208" y="29672"/>
                    <a:pt x="10609" y="29672"/>
                  </a:cubicBezTo>
                  <a:cubicBezTo>
                    <a:pt x="10250" y="29672"/>
                    <a:pt x="9891" y="29661"/>
                    <a:pt x="9531" y="29638"/>
                  </a:cubicBezTo>
                  <a:cubicBezTo>
                    <a:pt x="8878" y="29507"/>
                    <a:pt x="8226" y="29376"/>
                    <a:pt x="7703" y="29246"/>
                  </a:cubicBezTo>
                  <a:cubicBezTo>
                    <a:pt x="7442" y="29246"/>
                    <a:pt x="7181" y="29115"/>
                    <a:pt x="7051" y="28985"/>
                  </a:cubicBezTo>
                  <a:cubicBezTo>
                    <a:pt x="6920" y="28854"/>
                    <a:pt x="6789" y="28724"/>
                    <a:pt x="6920" y="28593"/>
                  </a:cubicBezTo>
                  <a:cubicBezTo>
                    <a:pt x="7051" y="28462"/>
                    <a:pt x="7181" y="28332"/>
                    <a:pt x="7312" y="28201"/>
                  </a:cubicBezTo>
                  <a:cubicBezTo>
                    <a:pt x="7834" y="27549"/>
                    <a:pt x="8487" y="27157"/>
                    <a:pt x="9009" y="26765"/>
                  </a:cubicBezTo>
                  <a:lnTo>
                    <a:pt x="9270" y="26765"/>
                  </a:lnTo>
                  <a:cubicBezTo>
                    <a:pt x="10249" y="27059"/>
                    <a:pt x="11228" y="27206"/>
                    <a:pt x="12263" y="27206"/>
                  </a:cubicBezTo>
                  <a:cubicBezTo>
                    <a:pt x="12608" y="27206"/>
                    <a:pt x="12958" y="27190"/>
                    <a:pt x="13317" y="27157"/>
                  </a:cubicBezTo>
                  <a:cubicBezTo>
                    <a:pt x="15015" y="27157"/>
                    <a:pt x="16712" y="27026"/>
                    <a:pt x="18409" y="26765"/>
                  </a:cubicBezTo>
                  <a:cubicBezTo>
                    <a:pt x="21282" y="26374"/>
                    <a:pt x="24023" y="25721"/>
                    <a:pt x="26896" y="25068"/>
                  </a:cubicBezTo>
                  <a:cubicBezTo>
                    <a:pt x="28201" y="24676"/>
                    <a:pt x="29638" y="24154"/>
                    <a:pt x="30943" y="23762"/>
                  </a:cubicBezTo>
                  <a:cubicBezTo>
                    <a:pt x="32902" y="23109"/>
                    <a:pt x="34729" y="22457"/>
                    <a:pt x="36688" y="21543"/>
                  </a:cubicBezTo>
                  <a:cubicBezTo>
                    <a:pt x="37210" y="21282"/>
                    <a:pt x="37863" y="21021"/>
                    <a:pt x="38516" y="20629"/>
                  </a:cubicBezTo>
                  <a:close/>
                  <a:moveTo>
                    <a:pt x="39299" y="22587"/>
                  </a:moveTo>
                  <a:cubicBezTo>
                    <a:pt x="39299" y="22718"/>
                    <a:pt x="39299" y="22718"/>
                    <a:pt x="39299" y="22848"/>
                  </a:cubicBezTo>
                  <a:cubicBezTo>
                    <a:pt x="39560" y="24023"/>
                    <a:pt x="39952" y="25329"/>
                    <a:pt x="40213" y="26504"/>
                  </a:cubicBezTo>
                  <a:cubicBezTo>
                    <a:pt x="40344" y="26765"/>
                    <a:pt x="40344" y="27026"/>
                    <a:pt x="40082" y="27287"/>
                  </a:cubicBezTo>
                  <a:cubicBezTo>
                    <a:pt x="39821" y="27549"/>
                    <a:pt x="39430" y="27940"/>
                    <a:pt x="39168" y="28201"/>
                  </a:cubicBezTo>
                  <a:cubicBezTo>
                    <a:pt x="37993" y="28985"/>
                    <a:pt x="36818" y="29638"/>
                    <a:pt x="35513" y="30160"/>
                  </a:cubicBezTo>
                  <a:cubicBezTo>
                    <a:pt x="33424" y="31074"/>
                    <a:pt x="31335" y="31857"/>
                    <a:pt x="29246" y="32510"/>
                  </a:cubicBezTo>
                  <a:cubicBezTo>
                    <a:pt x="26896" y="33293"/>
                    <a:pt x="24415" y="33946"/>
                    <a:pt x="22065" y="34468"/>
                  </a:cubicBezTo>
                  <a:cubicBezTo>
                    <a:pt x="19584" y="34991"/>
                    <a:pt x="16973" y="35382"/>
                    <a:pt x="14492" y="35643"/>
                  </a:cubicBezTo>
                  <a:cubicBezTo>
                    <a:pt x="13709" y="35643"/>
                    <a:pt x="12958" y="35676"/>
                    <a:pt x="12208" y="35676"/>
                  </a:cubicBezTo>
                  <a:cubicBezTo>
                    <a:pt x="11457" y="35676"/>
                    <a:pt x="10706" y="35643"/>
                    <a:pt x="9923" y="35513"/>
                  </a:cubicBezTo>
                  <a:cubicBezTo>
                    <a:pt x="9531" y="35513"/>
                    <a:pt x="9139" y="35382"/>
                    <a:pt x="8878" y="35252"/>
                  </a:cubicBezTo>
                  <a:cubicBezTo>
                    <a:pt x="8617" y="35121"/>
                    <a:pt x="8487" y="34991"/>
                    <a:pt x="8356" y="34729"/>
                  </a:cubicBezTo>
                  <a:cubicBezTo>
                    <a:pt x="8095" y="33424"/>
                    <a:pt x="7703" y="32249"/>
                    <a:pt x="7442" y="30943"/>
                  </a:cubicBezTo>
                  <a:cubicBezTo>
                    <a:pt x="7442" y="30943"/>
                    <a:pt x="7442" y="30813"/>
                    <a:pt x="7312" y="30682"/>
                  </a:cubicBezTo>
                  <a:lnTo>
                    <a:pt x="7312" y="30682"/>
                  </a:lnTo>
                  <a:cubicBezTo>
                    <a:pt x="7573" y="30813"/>
                    <a:pt x="7703" y="30813"/>
                    <a:pt x="7834" y="30813"/>
                  </a:cubicBezTo>
                  <a:cubicBezTo>
                    <a:pt x="8617" y="30943"/>
                    <a:pt x="9270" y="31074"/>
                    <a:pt x="10053" y="31074"/>
                  </a:cubicBezTo>
                  <a:cubicBezTo>
                    <a:pt x="10493" y="31097"/>
                    <a:pt x="10924" y="31108"/>
                    <a:pt x="11349" y="31108"/>
                  </a:cubicBezTo>
                  <a:cubicBezTo>
                    <a:pt x="13324" y="31108"/>
                    <a:pt x="15170" y="30874"/>
                    <a:pt x="17104" y="30551"/>
                  </a:cubicBezTo>
                  <a:cubicBezTo>
                    <a:pt x="20498" y="30029"/>
                    <a:pt x="23762" y="29246"/>
                    <a:pt x="27026" y="28201"/>
                  </a:cubicBezTo>
                  <a:cubicBezTo>
                    <a:pt x="27679" y="28071"/>
                    <a:pt x="28332" y="27810"/>
                    <a:pt x="28985" y="27679"/>
                  </a:cubicBezTo>
                  <a:cubicBezTo>
                    <a:pt x="31204" y="26896"/>
                    <a:pt x="33424" y="25982"/>
                    <a:pt x="35513" y="24937"/>
                  </a:cubicBezTo>
                  <a:cubicBezTo>
                    <a:pt x="36688" y="24415"/>
                    <a:pt x="37732" y="23762"/>
                    <a:pt x="38777" y="22979"/>
                  </a:cubicBezTo>
                  <a:cubicBezTo>
                    <a:pt x="38907" y="22848"/>
                    <a:pt x="39038" y="22718"/>
                    <a:pt x="39299" y="22587"/>
                  </a:cubicBezTo>
                  <a:close/>
                  <a:moveTo>
                    <a:pt x="28071" y="0"/>
                  </a:moveTo>
                  <a:cubicBezTo>
                    <a:pt x="26243" y="131"/>
                    <a:pt x="24415" y="392"/>
                    <a:pt x="22587" y="653"/>
                  </a:cubicBezTo>
                  <a:cubicBezTo>
                    <a:pt x="22065" y="784"/>
                    <a:pt x="21543" y="784"/>
                    <a:pt x="21151" y="914"/>
                  </a:cubicBezTo>
                  <a:cubicBezTo>
                    <a:pt x="18540" y="1436"/>
                    <a:pt x="15929" y="2089"/>
                    <a:pt x="13317" y="2873"/>
                  </a:cubicBezTo>
                  <a:cubicBezTo>
                    <a:pt x="10837" y="3525"/>
                    <a:pt x="8487" y="4439"/>
                    <a:pt x="6137" y="5484"/>
                  </a:cubicBezTo>
                  <a:cubicBezTo>
                    <a:pt x="4700" y="6006"/>
                    <a:pt x="3395" y="6659"/>
                    <a:pt x="2220" y="7573"/>
                  </a:cubicBezTo>
                  <a:cubicBezTo>
                    <a:pt x="1567" y="7964"/>
                    <a:pt x="914" y="8487"/>
                    <a:pt x="522" y="9139"/>
                  </a:cubicBezTo>
                  <a:cubicBezTo>
                    <a:pt x="131" y="9662"/>
                    <a:pt x="0" y="10315"/>
                    <a:pt x="131" y="10967"/>
                  </a:cubicBezTo>
                  <a:cubicBezTo>
                    <a:pt x="653" y="12795"/>
                    <a:pt x="1175" y="14754"/>
                    <a:pt x="1698" y="16712"/>
                  </a:cubicBezTo>
                  <a:cubicBezTo>
                    <a:pt x="1698" y="16973"/>
                    <a:pt x="1828" y="17234"/>
                    <a:pt x="2089" y="17495"/>
                  </a:cubicBezTo>
                  <a:cubicBezTo>
                    <a:pt x="2350" y="17757"/>
                    <a:pt x="2742" y="17887"/>
                    <a:pt x="3134" y="18148"/>
                  </a:cubicBezTo>
                  <a:cubicBezTo>
                    <a:pt x="3917" y="18409"/>
                    <a:pt x="4831" y="18540"/>
                    <a:pt x="5614" y="18540"/>
                  </a:cubicBezTo>
                  <a:lnTo>
                    <a:pt x="6137" y="18540"/>
                  </a:lnTo>
                  <a:cubicBezTo>
                    <a:pt x="6006" y="19062"/>
                    <a:pt x="6137" y="19454"/>
                    <a:pt x="6267" y="19845"/>
                  </a:cubicBezTo>
                  <a:cubicBezTo>
                    <a:pt x="6659" y="21543"/>
                    <a:pt x="7051" y="23240"/>
                    <a:pt x="7573" y="24937"/>
                  </a:cubicBezTo>
                  <a:cubicBezTo>
                    <a:pt x="7573" y="25329"/>
                    <a:pt x="7703" y="25590"/>
                    <a:pt x="7834" y="25851"/>
                  </a:cubicBezTo>
                  <a:cubicBezTo>
                    <a:pt x="7703" y="25982"/>
                    <a:pt x="7442" y="26112"/>
                    <a:pt x="7312" y="26243"/>
                  </a:cubicBezTo>
                  <a:cubicBezTo>
                    <a:pt x="6659" y="26635"/>
                    <a:pt x="6137" y="27157"/>
                    <a:pt x="5745" y="27810"/>
                  </a:cubicBezTo>
                  <a:cubicBezTo>
                    <a:pt x="5484" y="28332"/>
                    <a:pt x="5353" y="28724"/>
                    <a:pt x="5484" y="29246"/>
                  </a:cubicBezTo>
                  <a:cubicBezTo>
                    <a:pt x="6006" y="31335"/>
                    <a:pt x="6528" y="33293"/>
                    <a:pt x="7051" y="35252"/>
                  </a:cubicBezTo>
                  <a:cubicBezTo>
                    <a:pt x="7051" y="35513"/>
                    <a:pt x="7181" y="35643"/>
                    <a:pt x="7312" y="35904"/>
                  </a:cubicBezTo>
                  <a:cubicBezTo>
                    <a:pt x="7703" y="36296"/>
                    <a:pt x="8226" y="36557"/>
                    <a:pt x="8617" y="36688"/>
                  </a:cubicBezTo>
                  <a:cubicBezTo>
                    <a:pt x="9662" y="36949"/>
                    <a:pt x="10706" y="37079"/>
                    <a:pt x="11751" y="37079"/>
                  </a:cubicBezTo>
                  <a:cubicBezTo>
                    <a:pt x="12110" y="37103"/>
                    <a:pt x="12465" y="37114"/>
                    <a:pt x="12816" y="37114"/>
                  </a:cubicBezTo>
                  <a:cubicBezTo>
                    <a:pt x="14380" y="37114"/>
                    <a:pt x="15872" y="36901"/>
                    <a:pt x="17365" y="36688"/>
                  </a:cubicBezTo>
                  <a:cubicBezTo>
                    <a:pt x="19584" y="36427"/>
                    <a:pt x="21804" y="36035"/>
                    <a:pt x="23893" y="35513"/>
                  </a:cubicBezTo>
                  <a:cubicBezTo>
                    <a:pt x="25851" y="35121"/>
                    <a:pt x="27679" y="34599"/>
                    <a:pt x="29376" y="33946"/>
                  </a:cubicBezTo>
                  <a:cubicBezTo>
                    <a:pt x="31335" y="33424"/>
                    <a:pt x="33163" y="32771"/>
                    <a:pt x="34991" y="31988"/>
                  </a:cubicBezTo>
                  <a:cubicBezTo>
                    <a:pt x="36427" y="31335"/>
                    <a:pt x="37732" y="30682"/>
                    <a:pt x="39038" y="29899"/>
                  </a:cubicBezTo>
                  <a:cubicBezTo>
                    <a:pt x="39821" y="29376"/>
                    <a:pt x="40605" y="28854"/>
                    <a:pt x="41127" y="28201"/>
                  </a:cubicBezTo>
                  <a:cubicBezTo>
                    <a:pt x="41649" y="27549"/>
                    <a:pt x="41780" y="26896"/>
                    <a:pt x="41649" y="26112"/>
                  </a:cubicBezTo>
                  <a:cubicBezTo>
                    <a:pt x="41257" y="24807"/>
                    <a:pt x="40996" y="23501"/>
                    <a:pt x="40605" y="22196"/>
                  </a:cubicBezTo>
                  <a:cubicBezTo>
                    <a:pt x="40474" y="21412"/>
                    <a:pt x="40344" y="20629"/>
                    <a:pt x="39952" y="19845"/>
                  </a:cubicBezTo>
                  <a:cubicBezTo>
                    <a:pt x="39952" y="19845"/>
                    <a:pt x="40082" y="19845"/>
                    <a:pt x="40082" y="19715"/>
                  </a:cubicBezTo>
                  <a:cubicBezTo>
                    <a:pt x="40735" y="19323"/>
                    <a:pt x="41388" y="18801"/>
                    <a:pt x="41910" y="18148"/>
                  </a:cubicBezTo>
                  <a:cubicBezTo>
                    <a:pt x="42302" y="17626"/>
                    <a:pt x="42432" y="16973"/>
                    <a:pt x="42171" y="16320"/>
                  </a:cubicBezTo>
                  <a:cubicBezTo>
                    <a:pt x="41780" y="14362"/>
                    <a:pt x="41257" y="12534"/>
                    <a:pt x="40735" y="10576"/>
                  </a:cubicBezTo>
                  <a:cubicBezTo>
                    <a:pt x="40605" y="10053"/>
                    <a:pt x="40344" y="9792"/>
                    <a:pt x="39952" y="9531"/>
                  </a:cubicBezTo>
                  <a:cubicBezTo>
                    <a:pt x="39691" y="9270"/>
                    <a:pt x="39430" y="9139"/>
                    <a:pt x="39168" y="9139"/>
                  </a:cubicBezTo>
                  <a:cubicBezTo>
                    <a:pt x="38385" y="8748"/>
                    <a:pt x="37471" y="8748"/>
                    <a:pt x="36557" y="8617"/>
                  </a:cubicBezTo>
                  <a:lnTo>
                    <a:pt x="36296" y="8617"/>
                  </a:lnTo>
                  <a:cubicBezTo>
                    <a:pt x="36427" y="8226"/>
                    <a:pt x="36296" y="7834"/>
                    <a:pt x="36166" y="7442"/>
                  </a:cubicBezTo>
                  <a:cubicBezTo>
                    <a:pt x="35774" y="5614"/>
                    <a:pt x="35252" y="3787"/>
                    <a:pt x="34860" y="1959"/>
                  </a:cubicBezTo>
                  <a:cubicBezTo>
                    <a:pt x="34729" y="1436"/>
                    <a:pt x="34468" y="1175"/>
                    <a:pt x="34077" y="914"/>
                  </a:cubicBezTo>
                  <a:cubicBezTo>
                    <a:pt x="33554" y="522"/>
                    <a:pt x="32902" y="261"/>
                    <a:pt x="32249" y="261"/>
                  </a:cubicBezTo>
                  <a:cubicBezTo>
                    <a:pt x="30813" y="0"/>
                    <a:pt x="29376" y="0"/>
                    <a:pt x="28071" y="0"/>
                  </a:cubicBezTo>
                  <a:close/>
                </a:path>
              </a:pathLst>
            </a:custGeom>
            <a:solidFill>
              <a:srgbClr val="00F4CF"/>
            </a:solidFill>
            <a:ln cap="flat" cmpd="sng" w="13050">
              <a:solidFill>
                <a:srgbClr val="00F4CF"/>
              </a:solidFill>
              <a:prstDash val="solid"/>
              <a:miter lim="13056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341600" y="3870975"/>
              <a:ext cx="352550" cy="355800"/>
            </a:xfrm>
            <a:custGeom>
              <a:rect b="b" l="l" r="r" t="t"/>
              <a:pathLst>
                <a:path extrusionOk="0" h="14232" w="14102">
                  <a:moveTo>
                    <a:pt x="8618" y="0"/>
                  </a:moveTo>
                  <a:lnTo>
                    <a:pt x="5615" y="4961"/>
                  </a:lnTo>
                  <a:lnTo>
                    <a:pt x="1" y="5484"/>
                  </a:lnTo>
                  <a:lnTo>
                    <a:pt x="4831" y="8487"/>
                  </a:lnTo>
                  <a:lnTo>
                    <a:pt x="5484" y="14231"/>
                  </a:lnTo>
                  <a:lnTo>
                    <a:pt x="8356" y="9270"/>
                  </a:lnTo>
                  <a:lnTo>
                    <a:pt x="14101" y="8748"/>
                  </a:lnTo>
                  <a:lnTo>
                    <a:pt x="9140" y="5875"/>
                  </a:lnTo>
                  <a:lnTo>
                    <a:pt x="8618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Mint 1">
  <p:cSld name="TITLE_1_2">
    <p:bg>
      <p:bgPr>
        <a:solidFill>
          <a:srgbClr val="174EF7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EE57"/>
              </a:buClr>
              <a:buSzPts val="4700"/>
              <a:buFont typeface="Oswald"/>
              <a:buNone/>
              <a:defRPr b="1" sz="4700">
                <a:solidFill>
                  <a:srgbClr val="FFEE5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00" name="Google Shape;100;p4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E57"/>
              </a:buClr>
              <a:buSzPts val="1800"/>
              <a:buNone/>
              <a:defRPr>
                <a:solidFill>
                  <a:srgbClr val="FFEE5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103" name="Google Shape;103;p4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720838">
            <a:off x="6533695" y="2769475"/>
            <a:ext cx="2605133" cy="2215511"/>
            <a:chOff x="783900" y="238700"/>
            <a:chExt cx="6045250" cy="5141125"/>
          </a:xfrm>
        </p:grpSpPr>
        <p:sp>
          <p:nvSpPr>
            <p:cNvPr id="112" name="Google Shape;112;p4"/>
            <p:cNvSpPr/>
            <p:nvPr/>
          </p:nvSpPr>
          <p:spPr>
            <a:xfrm>
              <a:off x="783900" y="238700"/>
              <a:ext cx="6045250" cy="5141125"/>
            </a:xfrm>
            <a:custGeom>
              <a:rect b="b" l="l" r="r" t="t"/>
              <a:pathLst>
                <a:path extrusionOk="0" h="205645" w="241810">
                  <a:moveTo>
                    <a:pt x="120905" y="0"/>
                  </a:moveTo>
                  <a:cubicBezTo>
                    <a:pt x="113719" y="0"/>
                    <a:pt x="106532" y="3536"/>
                    <a:pt x="102418" y="10607"/>
                  </a:cubicBezTo>
                  <a:lnTo>
                    <a:pt x="8227" y="173662"/>
                  </a:lnTo>
                  <a:cubicBezTo>
                    <a:pt x="1" y="187897"/>
                    <a:pt x="10353" y="205645"/>
                    <a:pt x="26714" y="205645"/>
                  </a:cubicBezTo>
                  <a:lnTo>
                    <a:pt x="215096" y="205645"/>
                  </a:lnTo>
                  <a:cubicBezTo>
                    <a:pt x="231457" y="205645"/>
                    <a:pt x="241810" y="187897"/>
                    <a:pt x="233583" y="173662"/>
                  </a:cubicBezTo>
                  <a:lnTo>
                    <a:pt x="139392" y="10607"/>
                  </a:lnTo>
                  <a:cubicBezTo>
                    <a:pt x="135279" y="3536"/>
                    <a:pt x="128092" y="0"/>
                    <a:pt x="120905" y="0"/>
                  </a:cubicBezTo>
                  <a:close/>
                </a:path>
              </a:pathLst>
            </a:custGeom>
            <a:solidFill>
              <a:srgbClr val="FFEF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198775" y="1774850"/>
              <a:ext cx="1215525" cy="332775"/>
            </a:xfrm>
            <a:custGeom>
              <a:rect b="b" l="l" r="r" t="t"/>
              <a:pathLst>
                <a:path extrusionOk="0" h="13311" w="48621">
                  <a:moveTo>
                    <a:pt x="35495" y="3420"/>
                  </a:moveTo>
                  <a:lnTo>
                    <a:pt x="41226" y="8966"/>
                  </a:lnTo>
                  <a:lnTo>
                    <a:pt x="32999" y="9891"/>
                  </a:lnTo>
                  <a:lnTo>
                    <a:pt x="14974" y="9336"/>
                  </a:lnTo>
                  <a:lnTo>
                    <a:pt x="7487" y="8504"/>
                  </a:lnTo>
                  <a:lnTo>
                    <a:pt x="12756" y="3420"/>
                  </a:lnTo>
                  <a:close/>
                  <a:moveTo>
                    <a:pt x="11462" y="0"/>
                  </a:moveTo>
                  <a:lnTo>
                    <a:pt x="0" y="11092"/>
                  </a:lnTo>
                  <a:lnTo>
                    <a:pt x="14790" y="12664"/>
                  </a:lnTo>
                  <a:lnTo>
                    <a:pt x="33092" y="13311"/>
                  </a:lnTo>
                  <a:lnTo>
                    <a:pt x="48621" y="11462"/>
                  </a:lnTo>
                  <a:lnTo>
                    <a:pt x="36881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3198775" y="2003625"/>
              <a:ext cx="1215525" cy="861975"/>
            </a:xfrm>
            <a:custGeom>
              <a:rect b="b" l="l" r="r" t="t"/>
              <a:pathLst>
                <a:path extrusionOk="0" h="34479" w="48621">
                  <a:moveTo>
                    <a:pt x="2681" y="0"/>
                  </a:moveTo>
                  <a:lnTo>
                    <a:pt x="0" y="1941"/>
                  </a:lnTo>
                  <a:lnTo>
                    <a:pt x="24310" y="34479"/>
                  </a:lnTo>
                  <a:lnTo>
                    <a:pt x="48621" y="2311"/>
                  </a:lnTo>
                  <a:lnTo>
                    <a:pt x="45940" y="278"/>
                  </a:lnTo>
                  <a:lnTo>
                    <a:pt x="24310" y="28932"/>
                  </a:lnTo>
                  <a:lnTo>
                    <a:pt x="2681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3452950" y="1781775"/>
              <a:ext cx="702525" cy="298125"/>
            </a:xfrm>
            <a:custGeom>
              <a:rect b="b" l="l" r="r" t="t"/>
              <a:pathLst>
                <a:path extrusionOk="0" h="11925" w="28101">
                  <a:moveTo>
                    <a:pt x="24866" y="1"/>
                  </a:moveTo>
                  <a:lnTo>
                    <a:pt x="22740" y="6656"/>
                  </a:lnTo>
                  <a:lnTo>
                    <a:pt x="14143" y="832"/>
                  </a:lnTo>
                  <a:lnTo>
                    <a:pt x="5177" y="6656"/>
                  </a:lnTo>
                  <a:lnTo>
                    <a:pt x="3236" y="463"/>
                  </a:lnTo>
                  <a:lnTo>
                    <a:pt x="1" y="1387"/>
                  </a:lnTo>
                  <a:lnTo>
                    <a:pt x="3236" y="11925"/>
                  </a:lnTo>
                  <a:lnTo>
                    <a:pt x="14143" y="4807"/>
                  </a:lnTo>
                  <a:lnTo>
                    <a:pt x="24588" y="11925"/>
                  </a:lnTo>
                  <a:lnTo>
                    <a:pt x="28101" y="1017"/>
                  </a:lnTo>
                  <a:lnTo>
                    <a:pt x="24866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501475" y="1980500"/>
              <a:ext cx="589300" cy="875850"/>
            </a:xfrm>
            <a:custGeom>
              <a:rect b="b" l="l" r="r" t="t"/>
              <a:pathLst>
                <a:path extrusionOk="0" h="35034" w="23572">
                  <a:moveTo>
                    <a:pt x="3144" y="1"/>
                  </a:moveTo>
                  <a:lnTo>
                    <a:pt x="1" y="1110"/>
                  </a:lnTo>
                  <a:lnTo>
                    <a:pt x="12295" y="35034"/>
                  </a:lnTo>
                  <a:lnTo>
                    <a:pt x="23572" y="1110"/>
                  </a:lnTo>
                  <a:lnTo>
                    <a:pt x="20337" y="93"/>
                  </a:lnTo>
                  <a:lnTo>
                    <a:pt x="12110" y="24866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2383025" y="3226075"/>
              <a:ext cx="979825" cy="751050"/>
            </a:xfrm>
            <a:custGeom>
              <a:rect b="b" l="l" r="r" t="t"/>
              <a:pathLst>
                <a:path extrusionOk="0" h="30042" w="39193">
                  <a:moveTo>
                    <a:pt x="20244" y="0"/>
                  </a:moveTo>
                  <a:cubicBezTo>
                    <a:pt x="7673" y="0"/>
                    <a:pt x="1" y="5454"/>
                    <a:pt x="1" y="15160"/>
                  </a:cubicBezTo>
                  <a:cubicBezTo>
                    <a:pt x="1" y="24588"/>
                    <a:pt x="7303" y="30042"/>
                    <a:pt x="19319" y="30042"/>
                  </a:cubicBezTo>
                  <a:cubicBezTo>
                    <a:pt x="27084" y="30042"/>
                    <a:pt x="32353" y="27638"/>
                    <a:pt x="34571" y="23294"/>
                  </a:cubicBezTo>
                  <a:lnTo>
                    <a:pt x="34571" y="29395"/>
                  </a:lnTo>
                  <a:lnTo>
                    <a:pt x="39193" y="29395"/>
                  </a:lnTo>
                  <a:lnTo>
                    <a:pt x="39193" y="14513"/>
                  </a:lnTo>
                  <a:lnTo>
                    <a:pt x="16269" y="14513"/>
                  </a:lnTo>
                  <a:lnTo>
                    <a:pt x="16269" y="18765"/>
                  </a:lnTo>
                  <a:lnTo>
                    <a:pt x="32815" y="18765"/>
                  </a:lnTo>
                  <a:cubicBezTo>
                    <a:pt x="31891" y="23017"/>
                    <a:pt x="26807" y="25420"/>
                    <a:pt x="19689" y="25420"/>
                  </a:cubicBezTo>
                  <a:cubicBezTo>
                    <a:pt x="10908" y="25420"/>
                    <a:pt x="5732" y="21630"/>
                    <a:pt x="5732" y="15067"/>
                  </a:cubicBezTo>
                  <a:cubicBezTo>
                    <a:pt x="5732" y="8412"/>
                    <a:pt x="11093" y="4622"/>
                    <a:pt x="20059" y="4622"/>
                  </a:cubicBezTo>
                  <a:cubicBezTo>
                    <a:pt x="27639" y="4622"/>
                    <a:pt x="33000" y="7025"/>
                    <a:pt x="33092" y="10630"/>
                  </a:cubicBezTo>
                  <a:lnTo>
                    <a:pt x="39008" y="10630"/>
                  </a:lnTo>
                  <a:lnTo>
                    <a:pt x="39008" y="10446"/>
                  </a:lnTo>
                  <a:cubicBezTo>
                    <a:pt x="39008" y="4530"/>
                    <a:pt x="31521" y="0"/>
                    <a:pt x="20244" y="0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487625" y="3242250"/>
              <a:ext cx="781100" cy="718700"/>
            </a:xfrm>
            <a:custGeom>
              <a:rect b="b" l="l" r="r" t="t"/>
              <a:pathLst>
                <a:path extrusionOk="0" h="28748" w="31244">
                  <a:moveTo>
                    <a:pt x="0" y="0"/>
                  </a:moveTo>
                  <a:lnTo>
                    <a:pt x="0" y="28748"/>
                  </a:lnTo>
                  <a:lnTo>
                    <a:pt x="31243" y="28748"/>
                  </a:lnTo>
                  <a:lnTo>
                    <a:pt x="31243" y="24126"/>
                  </a:lnTo>
                  <a:lnTo>
                    <a:pt x="5639" y="24126"/>
                  </a:lnTo>
                  <a:lnTo>
                    <a:pt x="5639" y="16546"/>
                  </a:lnTo>
                  <a:lnTo>
                    <a:pt x="30411" y="16546"/>
                  </a:lnTo>
                  <a:lnTo>
                    <a:pt x="30411" y="12109"/>
                  </a:lnTo>
                  <a:lnTo>
                    <a:pt x="5639" y="12109"/>
                  </a:lnTo>
                  <a:lnTo>
                    <a:pt x="5639" y="4622"/>
                  </a:lnTo>
                  <a:lnTo>
                    <a:pt x="31243" y="462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4356500" y="3242250"/>
              <a:ext cx="857375" cy="718700"/>
            </a:xfrm>
            <a:custGeom>
              <a:rect b="b" l="l" r="r" t="t"/>
              <a:pathLst>
                <a:path extrusionOk="0" h="28748" w="34295">
                  <a:moveTo>
                    <a:pt x="1" y="0"/>
                  </a:moveTo>
                  <a:lnTo>
                    <a:pt x="1" y="4622"/>
                  </a:lnTo>
                  <a:lnTo>
                    <a:pt x="14328" y="4622"/>
                  </a:lnTo>
                  <a:lnTo>
                    <a:pt x="14328" y="28748"/>
                  </a:lnTo>
                  <a:lnTo>
                    <a:pt x="19967" y="28748"/>
                  </a:lnTo>
                  <a:lnTo>
                    <a:pt x="19967" y="4622"/>
                  </a:lnTo>
                  <a:lnTo>
                    <a:pt x="34294" y="4622"/>
                  </a:lnTo>
                  <a:lnTo>
                    <a:pt x="34294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2454675" y="4161975"/>
              <a:ext cx="295800" cy="443725"/>
            </a:xfrm>
            <a:custGeom>
              <a:rect b="b" l="l" r="r" t="t"/>
              <a:pathLst>
                <a:path extrusionOk="0" h="17749" w="11832">
                  <a:moveTo>
                    <a:pt x="5916" y="1"/>
                  </a:moveTo>
                  <a:cubicBezTo>
                    <a:pt x="3235" y="1"/>
                    <a:pt x="0" y="1572"/>
                    <a:pt x="0" y="6379"/>
                  </a:cubicBezTo>
                  <a:lnTo>
                    <a:pt x="0" y="11462"/>
                  </a:lnTo>
                  <a:cubicBezTo>
                    <a:pt x="0" y="16269"/>
                    <a:pt x="3235" y="17748"/>
                    <a:pt x="5916" y="17748"/>
                  </a:cubicBezTo>
                  <a:cubicBezTo>
                    <a:pt x="10353" y="17748"/>
                    <a:pt x="11832" y="14236"/>
                    <a:pt x="11832" y="11832"/>
                  </a:cubicBezTo>
                  <a:lnTo>
                    <a:pt x="8412" y="11832"/>
                  </a:lnTo>
                  <a:cubicBezTo>
                    <a:pt x="8412" y="12849"/>
                    <a:pt x="7765" y="14420"/>
                    <a:pt x="5916" y="14420"/>
                  </a:cubicBezTo>
                  <a:cubicBezTo>
                    <a:pt x="4807" y="14420"/>
                    <a:pt x="3328" y="13681"/>
                    <a:pt x="3328" y="11462"/>
                  </a:cubicBezTo>
                  <a:lnTo>
                    <a:pt x="3328" y="6379"/>
                  </a:lnTo>
                  <a:cubicBezTo>
                    <a:pt x="3328" y="4160"/>
                    <a:pt x="4807" y="3421"/>
                    <a:pt x="5916" y="3421"/>
                  </a:cubicBezTo>
                  <a:cubicBezTo>
                    <a:pt x="7765" y="3421"/>
                    <a:pt x="8412" y="4992"/>
                    <a:pt x="8412" y="6009"/>
                  </a:cubicBezTo>
                  <a:lnTo>
                    <a:pt x="11832" y="6009"/>
                  </a:lnTo>
                  <a:cubicBezTo>
                    <a:pt x="11832" y="3605"/>
                    <a:pt x="10353" y="1"/>
                    <a:pt x="5916" y="1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794350" y="4161975"/>
              <a:ext cx="298150" cy="443725"/>
            </a:xfrm>
            <a:custGeom>
              <a:rect b="b" l="l" r="r" t="t"/>
              <a:pathLst>
                <a:path extrusionOk="0" h="17749" w="11926">
                  <a:moveTo>
                    <a:pt x="5917" y="3421"/>
                  </a:moveTo>
                  <a:cubicBezTo>
                    <a:pt x="7118" y="3421"/>
                    <a:pt x="8505" y="4160"/>
                    <a:pt x="8505" y="6379"/>
                  </a:cubicBezTo>
                  <a:lnTo>
                    <a:pt x="8505" y="11462"/>
                  </a:lnTo>
                  <a:cubicBezTo>
                    <a:pt x="8505" y="13681"/>
                    <a:pt x="7118" y="14420"/>
                    <a:pt x="5917" y="14420"/>
                  </a:cubicBezTo>
                  <a:cubicBezTo>
                    <a:pt x="4808" y="14420"/>
                    <a:pt x="3421" y="13681"/>
                    <a:pt x="3421" y="11462"/>
                  </a:cubicBezTo>
                  <a:lnTo>
                    <a:pt x="3421" y="6379"/>
                  </a:lnTo>
                  <a:cubicBezTo>
                    <a:pt x="3421" y="4160"/>
                    <a:pt x="4808" y="3421"/>
                    <a:pt x="5917" y="3421"/>
                  </a:cubicBezTo>
                  <a:close/>
                  <a:moveTo>
                    <a:pt x="5917" y="1"/>
                  </a:moveTo>
                  <a:cubicBezTo>
                    <a:pt x="3329" y="1"/>
                    <a:pt x="1" y="1572"/>
                    <a:pt x="1" y="6379"/>
                  </a:cubicBezTo>
                  <a:lnTo>
                    <a:pt x="1" y="11462"/>
                  </a:lnTo>
                  <a:cubicBezTo>
                    <a:pt x="1" y="16269"/>
                    <a:pt x="3236" y="17748"/>
                    <a:pt x="5917" y="17748"/>
                  </a:cubicBezTo>
                  <a:cubicBezTo>
                    <a:pt x="8597" y="17748"/>
                    <a:pt x="11925" y="16269"/>
                    <a:pt x="11925" y="11462"/>
                  </a:cubicBezTo>
                  <a:lnTo>
                    <a:pt x="11925" y="6379"/>
                  </a:lnTo>
                  <a:cubicBezTo>
                    <a:pt x="11925" y="1572"/>
                    <a:pt x="8597" y="1"/>
                    <a:pt x="5917" y="1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145625" y="4171225"/>
              <a:ext cx="406725" cy="425225"/>
            </a:xfrm>
            <a:custGeom>
              <a:rect b="b" l="l" r="r" t="t"/>
              <a:pathLst>
                <a:path extrusionOk="0" h="17009" w="16269">
                  <a:moveTo>
                    <a:pt x="0" y="0"/>
                  </a:moveTo>
                  <a:lnTo>
                    <a:pt x="0" y="17008"/>
                  </a:lnTo>
                  <a:lnTo>
                    <a:pt x="3420" y="17008"/>
                  </a:lnTo>
                  <a:lnTo>
                    <a:pt x="3420" y="5454"/>
                  </a:lnTo>
                  <a:lnTo>
                    <a:pt x="6378" y="13958"/>
                  </a:lnTo>
                  <a:lnTo>
                    <a:pt x="9983" y="13958"/>
                  </a:lnTo>
                  <a:lnTo>
                    <a:pt x="12848" y="5454"/>
                  </a:lnTo>
                  <a:lnTo>
                    <a:pt x="12848" y="17008"/>
                  </a:lnTo>
                  <a:lnTo>
                    <a:pt x="16269" y="17008"/>
                  </a:lnTo>
                  <a:lnTo>
                    <a:pt x="16269" y="0"/>
                  </a:lnTo>
                  <a:lnTo>
                    <a:pt x="11370" y="0"/>
                  </a:lnTo>
                  <a:lnTo>
                    <a:pt x="8134" y="8966"/>
                  </a:lnTo>
                  <a:lnTo>
                    <a:pt x="4992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3612400" y="4171225"/>
              <a:ext cx="406750" cy="425225"/>
            </a:xfrm>
            <a:custGeom>
              <a:rect b="b" l="l" r="r" t="t"/>
              <a:pathLst>
                <a:path extrusionOk="0" h="17009" w="16270">
                  <a:moveTo>
                    <a:pt x="1" y="0"/>
                  </a:moveTo>
                  <a:lnTo>
                    <a:pt x="1" y="17008"/>
                  </a:lnTo>
                  <a:lnTo>
                    <a:pt x="3421" y="17008"/>
                  </a:lnTo>
                  <a:lnTo>
                    <a:pt x="3421" y="5454"/>
                  </a:lnTo>
                  <a:lnTo>
                    <a:pt x="6379" y="13958"/>
                  </a:lnTo>
                  <a:lnTo>
                    <a:pt x="9984" y="13958"/>
                  </a:lnTo>
                  <a:lnTo>
                    <a:pt x="12849" y="5454"/>
                  </a:lnTo>
                  <a:lnTo>
                    <a:pt x="12849" y="17008"/>
                  </a:lnTo>
                  <a:lnTo>
                    <a:pt x="16269" y="17008"/>
                  </a:lnTo>
                  <a:lnTo>
                    <a:pt x="16269" y="0"/>
                  </a:lnTo>
                  <a:lnTo>
                    <a:pt x="11370" y="0"/>
                  </a:lnTo>
                  <a:lnTo>
                    <a:pt x="8135" y="8966"/>
                  </a:lnTo>
                  <a:lnTo>
                    <a:pt x="4992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081525" y="4171225"/>
              <a:ext cx="83200" cy="425225"/>
            </a:xfrm>
            <a:custGeom>
              <a:rect b="b" l="l" r="r" t="t"/>
              <a:pathLst>
                <a:path extrusionOk="0" h="17009" w="3328">
                  <a:moveTo>
                    <a:pt x="0" y="0"/>
                  </a:moveTo>
                  <a:lnTo>
                    <a:pt x="0" y="17008"/>
                  </a:lnTo>
                  <a:lnTo>
                    <a:pt x="3328" y="17008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204000" y="4171225"/>
              <a:ext cx="291175" cy="425225"/>
            </a:xfrm>
            <a:custGeom>
              <a:rect b="b" l="l" r="r" t="t"/>
              <a:pathLst>
                <a:path extrusionOk="0" h="17009" w="11647">
                  <a:moveTo>
                    <a:pt x="0" y="0"/>
                  </a:moveTo>
                  <a:lnTo>
                    <a:pt x="0" y="3420"/>
                  </a:lnTo>
                  <a:lnTo>
                    <a:pt x="4160" y="3420"/>
                  </a:lnTo>
                  <a:lnTo>
                    <a:pt x="4160" y="17008"/>
                  </a:lnTo>
                  <a:lnTo>
                    <a:pt x="7487" y="17008"/>
                  </a:lnTo>
                  <a:lnTo>
                    <a:pt x="7487" y="3420"/>
                  </a:lnTo>
                  <a:lnTo>
                    <a:pt x="11647" y="3420"/>
                  </a:lnTo>
                  <a:lnTo>
                    <a:pt x="11647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34450" y="4171225"/>
              <a:ext cx="256525" cy="425225"/>
            </a:xfrm>
            <a:custGeom>
              <a:rect b="b" l="l" r="r" t="t"/>
              <a:pathLst>
                <a:path extrusionOk="0" h="17009" w="10261">
                  <a:moveTo>
                    <a:pt x="0" y="0"/>
                  </a:moveTo>
                  <a:lnTo>
                    <a:pt x="0" y="17008"/>
                  </a:lnTo>
                  <a:lnTo>
                    <a:pt x="10261" y="17008"/>
                  </a:lnTo>
                  <a:lnTo>
                    <a:pt x="10261" y="13681"/>
                  </a:lnTo>
                  <a:lnTo>
                    <a:pt x="3420" y="13681"/>
                  </a:lnTo>
                  <a:lnTo>
                    <a:pt x="3420" y="10261"/>
                  </a:lnTo>
                  <a:lnTo>
                    <a:pt x="9798" y="10261"/>
                  </a:lnTo>
                  <a:lnTo>
                    <a:pt x="9798" y="6840"/>
                  </a:lnTo>
                  <a:lnTo>
                    <a:pt x="3420" y="6840"/>
                  </a:lnTo>
                  <a:lnTo>
                    <a:pt x="3420" y="3420"/>
                  </a:lnTo>
                  <a:lnTo>
                    <a:pt x="10261" y="3420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844100" y="4171225"/>
              <a:ext cx="293500" cy="425225"/>
            </a:xfrm>
            <a:custGeom>
              <a:rect b="b" l="l" r="r" t="t"/>
              <a:pathLst>
                <a:path extrusionOk="0" h="17009" w="11740">
                  <a:moveTo>
                    <a:pt x="5731" y="3420"/>
                  </a:moveTo>
                  <a:cubicBezTo>
                    <a:pt x="6841" y="3420"/>
                    <a:pt x="8320" y="4160"/>
                    <a:pt x="8320" y="6378"/>
                  </a:cubicBezTo>
                  <a:lnTo>
                    <a:pt x="8320" y="10723"/>
                  </a:lnTo>
                  <a:cubicBezTo>
                    <a:pt x="8320" y="12941"/>
                    <a:pt x="6933" y="13681"/>
                    <a:pt x="5731" y="13681"/>
                  </a:cubicBezTo>
                  <a:lnTo>
                    <a:pt x="3328" y="13681"/>
                  </a:lnTo>
                  <a:lnTo>
                    <a:pt x="3328" y="3420"/>
                  </a:lnTo>
                  <a:close/>
                  <a:moveTo>
                    <a:pt x="1" y="0"/>
                  </a:moveTo>
                  <a:lnTo>
                    <a:pt x="1" y="17008"/>
                  </a:lnTo>
                  <a:lnTo>
                    <a:pt x="5731" y="17008"/>
                  </a:lnTo>
                  <a:cubicBezTo>
                    <a:pt x="8412" y="17008"/>
                    <a:pt x="11740" y="15529"/>
                    <a:pt x="11740" y="10723"/>
                  </a:cubicBezTo>
                  <a:lnTo>
                    <a:pt x="11740" y="6378"/>
                  </a:lnTo>
                  <a:cubicBezTo>
                    <a:pt x="11740" y="1572"/>
                    <a:pt x="8412" y="0"/>
                    <a:pt x="5731" y="0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Granny">
  <p:cSld name="TITLE_1_1">
    <p:bg>
      <p:bgPr>
        <a:solidFill>
          <a:srgbClr val="FF98D8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Font typeface="Oswald"/>
              <a:buNone/>
              <a:defRPr b="1" sz="47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30" name="Google Shape;130;p5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1800"/>
              <a:buNone/>
              <a:defRPr>
                <a:solidFill>
                  <a:srgbClr val="5118C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31" name="Google Shape;1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133" name="Google Shape;133;p5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1" name="Google Shape;1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4100" y="281325"/>
            <a:ext cx="5459902" cy="4862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5"/>
          <p:cNvGrpSpPr/>
          <p:nvPr/>
        </p:nvGrpSpPr>
        <p:grpSpPr>
          <a:xfrm rot="-744574">
            <a:off x="7639924" y="3560640"/>
            <a:ext cx="1638188" cy="1636226"/>
            <a:chOff x="1190625" y="238125"/>
            <a:chExt cx="5238750" cy="5232475"/>
          </a:xfrm>
        </p:grpSpPr>
        <p:sp>
          <p:nvSpPr>
            <p:cNvPr id="143" name="Google Shape;143;p5"/>
            <p:cNvSpPr/>
            <p:nvPr/>
          </p:nvSpPr>
          <p:spPr>
            <a:xfrm>
              <a:off x="1190625" y="238125"/>
              <a:ext cx="5238750" cy="5232475"/>
            </a:xfrm>
            <a:custGeom>
              <a:rect b="b" l="l" r="r" t="t"/>
              <a:pathLst>
                <a:path extrusionOk="0" h="209299" w="209550">
                  <a:moveTo>
                    <a:pt x="104733" y="0"/>
                  </a:moveTo>
                  <a:cubicBezTo>
                    <a:pt x="96780" y="0"/>
                    <a:pt x="89329" y="3349"/>
                    <a:pt x="84054" y="9042"/>
                  </a:cubicBezTo>
                  <a:lnTo>
                    <a:pt x="75180" y="18753"/>
                  </a:lnTo>
                  <a:cubicBezTo>
                    <a:pt x="72764" y="21403"/>
                    <a:pt x="69331" y="22965"/>
                    <a:pt x="65626" y="22965"/>
                  </a:cubicBezTo>
                  <a:cubicBezTo>
                    <a:pt x="65352" y="22965"/>
                    <a:pt x="65076" y="22956"/>
                    <a:pt x="64799" y="22939"/>
                  </a:cubicBezTo>
                  <a:lnTo>
                    <a:pt x="51822" y="22521"/>
                  </a:lnTo>
                  <a:cubicBezTo>
                    <a:pt x="51509" y="22510"/>
                    <a:pt x="51196" y="22505"/>
                    <a:pt x="50883" y="22505"/>
                  </a:cubicBezTo>
                  <a:cubicBezTo>
                    <a:pt x="43497" y="22505"/>
                    <a:pt x="36183" y="25340"/>
                    <a:pt x="30641" y="30641"/>
                  </a:cubicBezTo>
                  <a:cubicBezTo>
                    <a:pt x="25116" y="36167"/>
                    <a:pt x="22018" y="43869"/>
                    <a:pt x="22521" y="51822"/>
                  </a:cubicBezTo>
                  <a:lnTo>
                    <a:pt x="23190" y="64883"/>
                  </a:lnTo>
                  <a:cubicBezTo>
                    <a:pt x="23358" y="68817"/>
                    <a:pt x="21851" y="72585"/>
                    <a:pt x="19004" y="75180"/>
                  </a:cubicBezTo>
                  <a:lnTo>
                    <a:pt x="9293" y="84054"/>
                  </a:lnTo>
                  <a:cubicBezTo>
                    <a:pt x="3349" y="89329"/>
                    <a:pt x="0" y="96780"/>
                    <a:pt x="0" y="104733"/>
                  </a:cubicBezTo>
                  <a:cubicBezTo>
                    <a:pt x="0" y="112687"/>
                    <a:pt x="3349" y="120221"/>
                    <a:pt x="9042" y="125496"/>
                  </a:cubicBezTo>
                  <a:lnTo>
                    <a:pt x="18753" y="134286"/>
                  </a:lnTo>
                  <a:cubicBezTo>
                    <a:pt x="21600" y="136965"/>
                    <a:pt x="23190" y="140733"/>
                    <a:pt x="22939" y="144667"/>
                  </a:cubicBezTo>
                  <a:lnTo>
                    <a:pt x="22521" y="157728"/>
                  </a:lnTo>
                  <a:cubicBezTo>
                    <a:pt x="22018" y="165597"/>
                    <a:pt x="25116" y="173132"/>
                    <a:pt x="30641" y="178825"/>
                  </a:cubicBezTo>
                  <a:cubicBezTo>
                    <a:pt x="35835" y="184018"/>
                    <a:pt x="42951" y="187067"/>
                    <a:pt x="50392" y="187067"/>
                  </a:cubicBezTo>
                  <a:cubicBezTo>
                    <a:pt x="50868" y="187067"/>
                    <a:pt x="51345" y="187055"/>
                    <a:pt x="51822" y="187029"/>
                  </a:cubicBezTo>
                  <a:lnTo>
                    <a:pt x="64799" y="186360"/>
                  </a:lnTo>
                  <a:cubicBezTo>
                    <a:pt x="65059" y="186342"/>
                    <a:pt x="65320" y="186334"/>
                    <a:pt x="65581" y="186334"/>
                  </a:cubicBezTo>
                  <a:cubicBezTo>
                    <a:pt x="69114" y="186334"/>
                    <a:pt x="72764" y="187895"/>
                    <a:pt x="75180" y="190546"/>
                  </a:cubicBezTo>
                  <a:lnTo>
                    <a:pt x="84054" y="200257"/>
                  </a:lnTo>
                  <a:cubicBezTo>
                    <a:pt x="89329" y="205950"/>
                    <a:pt x="96780" y="209299"/>
                    <a:pt x="104733" y="209299"/>
                  </a:cubicBezTo>
                  <a:cubicBezTo>
                    <a:pt x="112687" y="209299"/>
                    <a:pt x="120221" y="205950"/>
                    <a:pt x="125496" y="200257"/>
                  </a:cubicBezTo>
                  <a:lnTo>
                    <a:pt x="134286" y="190546"/>
                  </a:lnTo>
                  <a:cubicBezTo>
                    <a:pt x="136780" y="187895"/>
                    <a:pt x="140218" y="186334"/>
                    <a:pt x="143856" y="186334"/>
                  </a:cubicBezTo>
                  <a:cubicBezTo>
                    <a:pt x="144126" y="186334"/>
                    <a:pt x="144396" y="186342"/>
                    <a:pt x="144667" y="186360"/>
                  </a:cubicBezTo>
                  <a:lnTo>
                    <a:pt x="157728" y="187029"/>
                  </a:lnTo>
                  <a:cubicBezTo>
                    <a:pt x="158033" y="187039"/>
                    <a:pt x="158338" y="187044"/>
                    <a:pt x="158643" y="187044"/>
                  </a:cubicBezTo>
                  <a:cubicBezTo>
                    <a:pt x="166037" y="187044"/>
                    <a:pt x="173358" y="184132"/>
                    <a:pt x="178825" y="178825"/>
                  </a:cubicBezTo>
                  <a:cubicBezTo>
                    <a:pt x="184350" y="173383"/>
                    <a:pt x="187448" y="165597"/>
                    <a:pt x="187029" y="157728"/>
                  </a:cubicBezTo>
                  <a:lnTo>
                    <a:pt x="186360" y="144667"/>
                  </a:lnTo>
                  <a:cubicBezTo>
                    <a:pt x="186109" y="140733"/>
                    <a:pt x="187699" y="136965"/>
                    <a:pt x="190546" y="134286"/>
                  </a:cubicBezTo>
                  <a:lnTo>
                    <a:pt x="200257" y="125496"/>
                  </a:lnTo>
                  <a:cubicBezTo>
                    <a:pt x="205950" y="120221"/>
                    <a:pt x="209299" y="112687"/>
                    <a:pt x="209299" y="104733"/>
                  </a:cubicBezTo>
                  <a:cubicBezTo>
                    <a:pt x="209550" y="96780"/>
                    <a:pt x="206201" y="89329"/>
                    <a:pt x="200508" y="84054"/>
                  </a:cubicBezTo>
                  <a:lnTo>
                    <a:pt x="190797" y="75180"/>
                  </a:lnTo>
                  <a:cubicBezTo>
                    <a:pt x="187867" y="72585"/>
                    <a:pt x="186360" y="68817"/>
                    <a:pt x="186611" y="64883"/>
                  </a:cubicBezTo>
                  <a:lnTo>
                    <a:pt x="187281" y="51822"/>
                  </a:lnTo>
                  <a:cubicBezTo>
                    <a:pt x="187699" y="43869"/>
                    <a:pt x="184602" y="36418"/>
                    <a:pt x="179076" y="30641"/>
                  </a:cubicBezTo>
                  <a:cubicBezTo>
                    <a:pt x="173775" y="25340"/>
                    <a:pt x="166471" y="22505"/>
                    <a:pt x="158864" y="22505"/>
                  </a:cubicBezTo>
                  <a:cubicBezTo>
                    <a:pt x="158541" y="22505"/>
                    <a:pt x="158218" y="22510"/>
                    <a:pt x="157895" y="22521"/>
                  </a:cubicBezTo>
                  <a:lnTo>
                    <a:pt x="144667" y="23190"/>
                  </a:lnTo>
                  <a:cubicBezTo>
                    <a:pt x="140733" y="23190"/>
                    <a:pt x="136965" y="21851"/>
                    <a:pt x="134286" y="19004"/>
                  </a:cubicBezTo>
                  <a:lnTo>
                    <a:pt x="125496" y="9293"/>
                  </a:lnTo>
                  <a:cubicBezTo>
                    <a:pt x="120221" y="3349"/>
                    <a:pt x="112687" y="0"/>
                    <a:pt x="104733" y="0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985950" y="3174575"/>
              <a:ext cx="483500" cy="301425"/>
            </a:xfrm>
            <a:custGeom>
              <a:rect b="b" l="l" r="r" t="t"/>
              <a:pathLst>
                <a:path extrusionOk="0" h="12057" w="19340">
                  <a:moveTo>
                    <a:pt x="10047" y="1"/>
                  </a:moveTo>
                  <a:lnTo>
                    <a:pt x="6698" y="921"/>
                  </a:lnTo>
                  <a:lnTo>
                    <a:pt x="8456" y="6782"/>
                  </a:lnTo>
                  <a:lnTo>
                    <a:pt x="5107" y="7786"/>
                  </a:lnTo>
                  <a:lnTo>
                    <a:pt x="3265" y="1424"/>
                  </a:lnTo>
                  <a:lnTo>
                    <a:pt x="0" y="2345"/>
                  </a:lnTo>
                  <a:lnTo>
                    <a:pt x="2763" y="12056"/>
                  </a:lnTo>
                  <a:lnTo>
                    <a:pt x="19340" y="7368"/>
                  </a:lnTo>
                  <a:lnTo>
                    <a:pt x="18419" y="4019"/>
                  </a:lnTo>
                  <a:lnTo>
                    <a:pt x="11721" y="5861"/>
                  </a:lnTo>
                  <a:lnTo>
                    <a:pt x="10047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944100" y="2803775"/>
              <a:ext cx="454200" cy="320600"/>
            </a:xfrm>
            <a:custGeom>
              <a:rect b="b" l="l" r="r" t="t"/>
              <a:pathLst>
                <a:path extrusionOk="0" h="12824" w="18168">
                  <a:moveTo>
                    <a:pt x="11738" y="1"/>
                  </a:moveTo>
                  <a:cubicBezTo>
                    <a:pt x="11569" y="1"/>
                    <a:pt x="11396" y="5"/>
                    <a:pt x="11218" y="14"/>
                  </a:cubicBezTo>
                  <a:lnTo>
                    <a:pt x="0" y="768"/>
                  </a:lnTo>
                  <a:lnTo>
                    <a:pt x="251" y="4200"/>
                  </a:lnTo>
                  <a:lnTo>
                    <a:pt x="11470" y="3447"/>
                  </a:lnTo>
                  <a:cubicBezTo>
                    <a:pt x="11535" y="3444"/>
                    <a:pt x="11599" y="3443"/>
                    <a:pt x="11661" y="3443"/>
                  </a:cubicBezTo>
                  <a:cubicBezTo>
                    <a:pt x="13696" y="3443"/>
                    <a:pt x="14486" y="4738"/>
                    <a:pt x="14567" y="5875"/>
                  </a:cubicBezTo>
                  <a:cubicBezTo>
                    <a:pt x="14651" y="7047"/>
                    <a:pt x="13981" y="8554"/>
                    <a:pt x="11804" y="8637"/>
                  </a:cubicBezTo>
                  <a:lnTo>
                    <a:pt x="586" y="9391"/>
                  </a:lnTo>
                  <a:lnTo>
                    <a:pt x="754" y="12823"/>
                  </a:lnTo>
                  <a:lnTo>
                    <a:pt x="11972" y="12070"/>
                  </a:lnTo>
                  <a:cubicBezTo>
                    <a:pt x="16828" y="11819"/>
                    <a:pt x="18167" y="8386"/>
                    <a:pt x="18000" y="5623"/>
                  </a:cubicBezTo>
                  <a:cubicBezTo>
                    <a:pt x="17838" y="3123"/>
                    <a:pt x="16200" y="1"/>
                    <a:pt x="11738" y="1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950375" y="2423200"/>
              <a:ext cx="456300" cy="303500"/>
            </a:xfrm>
            <a:custGeom>
              <a:rect b="b" l="l" r="r" t="t"/>
              <a:pathLst>
                <a:path extrusionOk="0" h="12140" w="18252">
                  <a:moveTo>
                    <a:pt x="1758" y="0"/>
                  </a:moveTo>
                  <a:lnTo>
                    <a:pt x="0" y="11637"/>
                  </a:lnTo>
                  <a:lnTo>
                    <a:pt x="3433" y="12140"/>
                  </a:lnTo>
                  <a:lnTo>
                    <a:pt x="4019" y="8037"/>
                  </a:lnTo>
                  <a:lnTo>
                    <a:pt x="17665" y="10214"/>
                  </a:lnTo>
                  <a:lnTo>
                    <a:pt x="18251" y="6781"/>
                  </a:lnTo>
                  <a:lnTo>
                    <a:pt x="4521" y="4688"/>
                  </a:lnTo>
                  <a:lnTo>
                    <a:pt x="5191" y="586"/>
                  </a:lnTo>
                  <a:lnTo>
                    <a:pt x="1758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023625" y="2038075"/>
              <a:ext cx="489775" cy="397750"/>
            </a:xfrm>
            <a:custGeom>
              <a:rect b="b" l="l" r="r" t="t"/>
              <a:pathLst>
                <a:path extrusionOk="0" h="15910" w="19591">
                  <a:moveTo>
                    <a:pt x="4354" y="1"/>
                  </a:moveTo>
                  <a:lnTo>
                    <a:pt x="3098" y="3182"/>
                  </a:lnTo>
                  <a:lnTo>
                    <a:pt x="13563" y="7284"/>
                  </a:lnTo>
                  <a:cubicBezTo>
                    <a:pt x="15656" y="8122"/>
                    <a:pt x="15823" y="9712"/>
                    <a:pt x="15405" y="10801"/>
                  </a:cubicBezTo>
                  <a:cubicBezTo>
                    <a:pt x="15088" y="11625"/>
                    <a:pt x="14290" y="12402"/>
                    <a:pt x="13011" y="12402"/>
                  </a:cubicBezTo>
                  <a:cubicBezTo>
                    <a:pt x="12602" y="12402"/>
                    <a:pt x="12144" y="12323"/>
                    <a:pt x="11637" y="12140"/>
                  </a:cubicBezTo>
                  <a:lnTo>
                    <a:pt x="1256" y="8038"/>
                  </a:lnTo>
                  <a:lnTo>
                    <a:pt x="0" y="11219"/>
                  </a:lnTo>
                  <a:lnTo>
                    <a:pt x="10382" y="15321"/>
                  </a:lnTo>
                  <a:cubicBezTo>
                    <a:pt x="11455" y="15731"/>
                    <a:pt x="12423" y="15909"/>
                    <a:pt x="13289" y="15909"/>
                  </a:cubicBezTo>
                  <a:cubicBezTo>
                    <a:pt x="16139" y="15909"/>
                    <a:pt x="17880" y="13983"/>
                    <a:pt x="18586" y="12056"/>
                  </a:cubicBezTo>
                  <a:cubicBezTo>
                    <a:pt x="19591" y="9545"/>
                    <a:pt x="19340" y="5861"/>
                    <a:pt x="14819" y="4103"/>
                  </a:cubicBezTo>
                  <a:lnTo>
                    <a:pt x="4354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197350" y="1720475"/>
              <a:ext cx="533725" cy="443200"/>
            </a:xfrm>
            <a:custGeom>
              <a:rect b="b" l="l" r="r" t="t"/>
              <a:pathLst>
                <a:path extrusionOk="0" h="17728" w="21349">
                  <a:moveTo>
                    <a:pt x="8182" y="3553"/>
                  </a:moveTo>
                  <a:cubicBezTo>
                    <a:pt x="8534" y="3553"/>
                    <a:pt x="8862" y="3666"/>
                    <a:pt x="9126" y="3831"/>
                  </a:cubicBezTo>
                  <a:cubicBezTo>
                    <a:pt x="9712" y="4333"/>
                    <a:pt x="10214" y="5254"/>
                    <a:pt x="9377" y="6510"/>
                  </a:cubicBezTo>
                  <a:lnTo>
                    <a:pt x="7619" y="9021"/>
                  </a:lnTo>
                  <a:lnTo>
                    <a:pt x="4772" y="7012"/>
                  </a:lnTo>
                  <a:lnTo>
                    <a:pt x="6530" y="4584"/>
                  </a:lnTo>
                  <a:cubicBezTo>
                    <a:pt x="7038" y="3822"/>
                    <a:pt x="7639" y="3553"/>
                    <a:pt x="8182" y="3553"/>
                  </a:cubicBezTo>
                  <a:close/>
                  <a:moveTo>
                    <a:pt x="7960" y="1"/>
                  </a:moveTo>
                  <a:cubicBezTo>
                    <a:pt x="6522" y="1"/>
                    <a:pt x="4987" y="667"/>
                    <a:pt x="3684" y="2575"/>
                  </a:cubicBezTo>
                  <a:lnTo>
                    <a:pt x="0" y="7933"/>
                  </a:lnTo>
                  <a:lnTo>
                    <a:pt x="14149" y="17728"/>
                  </a:lnTo>
                  <a:lnTo>
                    <a:pt x="16158" y="14882"/>
                  </a:lnTo>
                  <a:lnTo>
                    <a:pt x="10465" y="10947"/>
                  </a:lnTo>
                  <a:lnTo>
                    <a:pt x="11470" y="9523"/>
                  </a:lnTo>
                  <a:lnTo>
                    <a:pt x="19172" y="10528"/>
                  </a:lnTo>
                  <a:lnTo>
                    <a:pt x="21349" y="7430"/>
                  </a:lnTo>
                  <a:lnTo>
                    <a:pt x="13228" y="6342"/>
                  </a:lnTo>
                  <a:cubicBezTo>
                    <a:pt x="13814" y="3914"/>
                    <a:pt x="12474" y="2072"/>
                    <a:pt x="11051" y="984"/>
                  </a:cubicBezTo>
                  <a:cubicBezTo>
                    <a:pt x="10196" y="426"/>
                    <a:pt x="9109" y="1"/>
                    <a:pt x="7960" y="1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448500" y="1406000"/>
              <a:ext cx="485600" cy="493975"/>
            </a:xfrm>
            <a:custGeom>
              <a:rect b="b" l="l" r="r" t="t"/>
              <a:pathLst>
                <a:path extrusionOk="0" h="19759" w="19424">
                  <a:moveTo>
                    <a:pt x="7619" y="1"/>
                  </a:moveTo>
                  <a:lnTo>
                    <a:pt x="0" y="7117"/>
                  </a:lnTo>
                  <a:lnTo>
                    <a:pt x="11805" y="19758"/>
                  </a:lnTo>
                  <a:lnTo>
                    <a:pt x="19423" y="12642"/>
                  </a:lnTo>
                  <a:lnTo>
                    <a:pt x="17079" y="10131"/>
                  </a:lnTo>
                  <a:lnTo>
                    <a:pt x="11972" y="14903"/>
                  </a:lnTo>
                  <a:lnTo>
                    <a:pt x="9628" y="12307"/>
                  </a:lnTo>
                  <a:lnTo>
                    <a:pt x="14316" y="7870"/>
                  </a:lnTo>
                  <a:lnTo>
                    <a:pt x="11972" y="5359"/>
                  </a:lnTo>
                  <a:lnTo>
                    <a:pt x="7284" y="9796"/>
                  </a:lnTo>
                  <a:lnTo>
                    <a:pt x="4856" y="7284"/>
                  </a:lnTo>
                  <a:lnTo>
                    <a:pt x="9963" y="2512"/>
                  </a:lnTo>
                  <a:lnTo>
                    <a:pt x="7619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873375" y="1094150"/>
              <a:ext cx="378850" cy="483500"/>
            </a:xfrm>
            <a:custGeom>
              <a:rect b="b" l="l" r="r" t="t"/>
              <a:pathLst>
                <a:path extrusionOk="0" h="19340" w="15154">
                  <a:moveTo>
                    <a:pt x="12810" y="0"/>
                  </a:moveTo>
                  <a:lnTo>
                    <a:pt x="9293" y="1591"/>
                  </a:lnTo>
                  <a:lnTo>
                    <a:pt x="9293" y="9293"/>
                  </a:lnTo>
                  <a:lnTo>
                    <a:pt x="3433" y="4270"/>
                  </a:lnTo>
                  <a:lnTo>
                    <a:pt x="1" y="5861"/>
                  </a:lnTo>
                  <a:lnTo>
                    <a:pt x="9461" y="13814"/>
                  </a:lnTo>
                  <a:lnTo>
                    <a:pt x="12056" y="19340"/>
                  </a:lnTo>
                  <a:lnTo>
                    <a:pt x="15154" y="17833"/>
                  </a:lnTo>
                  <a:lnTo>
                    <a:pt x="12642" y="12391"/>
                  </a:lnTo>
                  <a:lnTo>
                    <a:pt x="12810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277325" y="1025175"/>
              <a:ext cx="372575" cy="448925"/>
            </a:xfrm>
            <a:custGeom>
              <a:rect b="b" l="l" r="r" t="t"/>
              <a:pathLst>
                <a:path extrusionOk="0" h="17957" w="14903">
                  <a:moveTo>
                    <a:pt x="6883" y="3448"/>
                  </a:moveTo>
                  <a:cubicBezTo>
                    <a:pt x="7942" y="3448"/>
                    <a:pt x="9111" y="4051"/>
                    <a:pt x="9461" y="5941"/>
                  </a:cubicBezTo>
                  <a:lnTo>
                    <a:pt x="10549" y="10964"/>
                  </a:lnTo>
                  <a:cubicBezTo>
                    <a:pt x="11051" y="13141"/>
                    <a:pt x="9796" y="14145"/>
                    <a:pt x="8623" y="14396"/>
                  </a:cubicBezTo>
                  <a:cubicBezTo>
                    <a:pt x="8430" y="14438"/>
                    <a:pt x="8227" y="14461"/>
                    <a:pt x="8021" y="14461"/>
                  </a:cubicBezTo>
                  <a:cubicBezTo>
                    <a:pt x="6981" y="14461"/>
                    <a:pt x="5861" y="13869"/>
                    <a:pt x="5442" y="12052"/>
                  </a:cubicBezTo>
                  <a:lnTo>
                    <a:pt x="4438" y="6945"/>
                  </a:lnTo>
                  <a:cubicBezTo>
                    <a:pt x="3935" y="4769"/>
                    <a:pt x="5191" y="3764"/>
                    <a:pt x="6279" y="3513"/>
                  </a:cubicBezTo>
                  <a:cubicBezTo>
                    <a:pt x="6472" y="3472"/>
                    <a:pt x="6675" y="3448"/>
                    <a:pt x="6883" y="3448"/>
                  </a:cubicBezTo>
                  <a:close/>
                  <a:moveTo>
                    <a:pt x="7070" y="0"/>
                  </a:moveTo>
                  <a:cubicBezTo>
                    <a:pt x="6565" y="0"/>
                    <a:pt x="6071" y="60"/>
                    <a:pt x="5610" y="164"/>
                  </a:cubicBezTo>
                  <a:cubicBezTo>
                    <a:pt x="2931" y="750"/>
                    <a:pt x="0" y="2927"/>
                    <a:pt x="1005" y="7699"/>
                  </a:cubicBezTo>
                  <a:lnTo>
                    <a:pt x="2093" y="12806"/>
                  </a:lnTo>
                  <a:cubicBezTo>
                    <a:pt x="2935" y="16731"/>
                    <a:pt x="5595" y="17957"/>
                    <a:pt x="8011" y="17957"/>
                  </a:cubicBezTo>
                  <a:cubicBezTo>
                    <a:pt x="8481" y="17957"/>
                    <a:pt x="8941" y="17911"/>
                    <a:pt x="9377" y="17829"/>
                  </a:cubicBezTo>
                  <a:cubicBezTo>
                    <a:pt x="11972" y="17243"/>
                    <a:pt x="14902" y="14982"/>
                    <a:pt x="13898" y="10210"/>
                  </a:cubicBezTo>
                  <a:lnTo>
                    <a:pt x="12809" y="5187"/>
                  </a:lnTo>
                  <a:cubicBezTo>
                    <a:pt x="11984" y="1264"/>
                    <a:pt x="9404" y="0"/>
                    <a:pt x="7070" y="0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685450" y="995775"/>
              <a:ext cx="309800" cy="443825"/>
            </a:xfrm>
            <a:custGeom>
              <a:rect b="b" l="l" r="r" t="t"/>
              <a:pathLst>
                <a:path extrusionOk="0" h="17753" w="12392">
                  <a:moveTo>
                    <a:pt x="252" y="0"/>
                  </a:moveTo>
                  <a:lnTo>
                    <a:pt x="84" y="11219"/>
                  </a:lnTo>
                  <a:cubicBezTo>
                    <a:pt x="1" y="16075"/>
                    <a:pt x="3349" y="17665"/>
                    <a:pt x="6029" y="17749"/>
                  </a:cubicBezTo>
                  <a:cubicBezTo>
                    <a:pt x="6098" y="17751"/>
                    <a:pt x="6168" y="17752"/>
                    <a:pt x="6238" y="17752"/>
                  </a:cubicBezTo>
                  <a:cubicBezTo>
                    <a:pt x="8879" y="17752"/>
                    <a:pt x="12058" y="16200"/>
                    <a:pt x="12140" y="11470"/>
                  </a:cubicBezTo>
                  <a:lnTo>
                    <a:pt x="12391" y="252"/>
                  </a:lnTo>
                  <a:lnTo>
                    <a:pt x="8959" y="168"/>
                  </a:lnTo>
                  <a:lnTo>
                    <a:pt x="8708" y="11386"/>
                  </a:lnTo>
                  <a:cubicBezTo>
                    <a:pt x="8708" y="13647"/>
                    <a:pt x="7201" y="14317"/>
                    <a:pt x="6029" y="14317"/>
                  </a:cubicBezTo>
                  <a:cubicBezTo>
                    <a:pt x="4940" y="14233"/>
                    <a:pt x="3517" y="13563"/>
                    <a:pt x="3517" y="11303"/>
                  </a:cubicBezTo>
                  <a:lnTo>
                    <a:pt x="3768" y="84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4177300" y="1088175"/>
              <a:ext cx="364200" cy="444850"/>
            </a:xfrm>
            <a:custGeom>
              <a:rect b="b" l="l" r="r" t="t"/>
              <a:pathLst>
                <a:path extrusionOk="0" h="17794" w="14568">
                  <a:moveTo>
                    <a:pt x="8092" y="1"/>
                  </a:moveTo>
                  <a:cubicBezTo>
                    <a:pt x="6114" y="1"/>
                    <a:pt x="4192" y="955"/>
                    <a:pt x="3350" y="3421"/>
                  </a:cubicBezTo>
                  <a:cubicBezTo>
                    <a:pt x="2177" y="6686"/>
                    <a:pt x="4187" y="8444"/>
                    <a:pt x="6280" y="10202"/>
                  </a:cubicBezTo>
                  <a:cubicBezTo>
                    <a:pt x="7452" y="11207"/>
                    <a:pt x="8624" y="12211"/>
                    <a:pt x="8289" y="13216"/>
                  </a:cubicBezTo>
                  <a:cubicBezTo>
                    <a:pt x="8004" y="14014"/>
                    <a:pt x="7330" y="14308"/>
                    <a:pt x="6612" y="14308"/>
                  </a:cubicBezTo>
                  <a:cubicBezTo>
                    <a:pt x="6276" y="14308"/>
                    <a:pt x="5930" y="14243"/>
                    <a:pt x="5610" y="14137"/>
                  </a:cubicBezTo>
                  <a:cubicBezTo>
                    <a:pt x="3768" y="13467"/>
                    <a:pt x="3684" y="11793"/>
                    <a:pt x="4019" y="10872"/>
                  </a:cubicBezTo>
                  <a:lnTo>
                    <a:pt x="754" y="9700"/>
                  </a:lnTo>
                  <a:lnTo>
                    <a:pt x="754" y="9700"/>
                  </a:lnTo>
                  <a:cubicBezTo>
                    <a:pt x="1" y="11960"/>
                    <a:pt x="252" y="15895"/>
                    <a:pt x="4438" y="17402"/>
                  </a:cubicBezTo>
                  <a:cubicBezTo>
                    <a:pt x="5127" y="17654"/>
                    <a:pt x="5885" y="17794"/>
                    <a:pt x="6646" y="17794"/>
                  </a:cubicBezTo>
                  <a:cubicBezTo>
                    <a:pt x="8662" y="17794"/>
                    <a:pt x="10703" y="16818"/>
                    <a:pt x="11554" y="14388"/>
                  </a:cubicBezTo>
                  <a:cubicBezTo>
                    <a:pt x="12726" y="11039"/>
                    <a:pt x="10633" y="9281"/>
                    <a:pt x="8540" y="7523"/>
                  </a:cubicBezTo>
                  <a:cubicBezTo>
                    <a:pt x="7368" y="6518"/>
                    <a:pt x="6196" y="5597"/>
                    <a:pt x="6615" y="4509"/>
                  </a:cubicBezTo>
                  <a:cubicBezTo>
                    <a:pt x="6896" y="3776"/>
                    <a:pt x="7558" y="3461"/>
                    <a:pt x="8241" y="3461"/>
                  </a:cubicBezTo>
                  <a:cubicBezTo>
                    <a:pt x="8573" y="3461"/>
                    <a:pt x="8909" y="3535"/>
                    <a:pt x="9210" y="3672"/>
                  </a:cubicBezTo>
                  <a:cubicBezTo>
                    <a:pt x="10717" y="4174"/>
                    <a:pt x="10884" y="5597"/>
                    <a:pt x="10549" y="6435"/>
                  </a:cubicBezTo>
                  <a:lnTo>
                    <a:pt x="13815" y="7607"/>
                  </a:lnTo>
                  <a:cubicBezTo>
                    <a:pt x="14568" y="5430"/>
                    <a:pt x="14317" y="1830"/>
                    <a:pt x="10382" y="407"/>
                  </a:cubicBezTo>
                  <a:cubicBezTo>
                    <a:pt x="9651" y="147"/>
                    <a:pt x="8867" y="1"/>
                    <a:pt x="8092" y="1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445200" y="1205075"/>
              <a:ext cx="447925" cy="506525"/>
            </a:xfrm>
            <a:custGeom>
              <a:rect b="b" l="l" r="r" t="t"/>
              <a:pathLst>
                <a:path extrusionOk="0" h="20261" w="17917">
                  <a:moveTo>
                    <a:pt x="9043" y="0"/>
                  </a:moveTo>
                  <a:lnTo>
                    <a:pt x="1" y="14735"/>
                  </a:lnTo>
                  <a:lnTo>
                    <a:pt x="8875" y="20261"/>
                  </a:lnTo>
                  <a:lnTo>
                    <a:pt x="10717" y="17330"/>
                  </a:lnTo>
                  <a:lnTo>
                    <a:pt x="4773" y="13647"/>
                  </a:lnTo>
                  <a:lnTo>
                    <a:pt x="6531" y="10717"/>
                  </a:lnTo>
                  <a:lnTo>
                    <a:pt x="12057" y="14065"/>
                  </a:lnTo>
                  <a:lnTo>
                    <a:pt x="13898" y="11135"/>
                  </a:lnTo>
                  <a:lnTo>
                    <a:pt x="8373" y="7703"/>
                  </a:lnTo>
                  <a:lnTo>
                    <a:pt x="10215" y="4772"/>
                  </a:lnTo>
                  <a:lnTo>
                    <a:pt x="16159" y="8456"/>
                  </a:lnTo>
                  <a:lnTo>
                    <a:pt x="17917" y="5526"/>
                  </a:lnTo>
                  <a:lnTo>
                    <a:pt x="9043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673350" y="1506475"/>
              <a:ext cx="473025" cy="473025"/>
            </a:xfrm>
            <a:custGeom>
              <a:rect b="b" l="l" r="r" t="t"/>
              <a:pathLst>
                <a:path extrusionOk="0" h="18921" w="18921">
                  <a:moveTo>
                    <a:pt x="14065" y="4856"/>
                  </a:moveTo>
                  <a:lnTo>
                    <a:pt x="11637" y="9795"/>
                  </a:lnTo>
                  <a:lnTo>
                    <a:pt x="9209" y="7284"/>
                  </a:lnTo>
                  <a:lnTo>
                    <a:pt x="14065" y="4856"/>
                  </a:lnTo>
                  <a:close/>
                  <a:moveTo>
                    <a:pt x="16493" y="0"/>
                  </a:moveTo>
                  <a:lnTo>
                    <a:pt x="0" y="8037"/>
                  </a:lnTo>
                  <a:lnTo>
                    <a:pt x="2596" y="10632"/>
                  </a:lnTo>
                  <a:lnTo>
                    <a:pt x="5861" y="8958"/>
                  </a:lnTo>
                  <a:lnTo>
                    <a:pt x="10047" y="13060"/>
                  </a:lnTo>
                  <a:lnTo>
                    <a:pt x="8372" y="16409"/>
                  </a:lnTo>
                  <a:lnTo>
                    <a:pt x="10968" y="18921"/>
                  </a:lnTo>
                  <a:lnTo>
                    <a:pt x="18921" y="2428"/>
                  </a:lnTo>
                  <a:lnTo>
                    <a:pt x="16493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949625" y="1763900"/>
              <a:ext cx="410250" cy="437450"/>
            </a:xfrm>
            <a:custGeom>
              <a:rect b="b" l="l" r="r" t="t"/>
              <a:pathLst>
                <a:path extrusionOk="0" h="17498" w="16410">
                  <a:moveTo>
                    <a:pt x="14567" y="1"/>
                  </a:moveTo>
                  <a:lnTo>
                    <a:pt x="0" y="9293"/>
                  </a:lnTo>
                  <a:lnTo>
                    <a:pt x="5275" y="17498"/>
                  </a:lnTo>
                  <a:lnTo>
                    <a:pt x="8121" y="15656"/>
                  </a:lnTo>
                  <a:lnTo>
                    <a:pt x="4772" y="10382"/>
                  </a:lnTo>
                  <a:lnTo>
                    <a:pt x="16409" y="2931"/>
                  </a:lnTo>
                  <a:lnTo>
                    <a:pt x="14567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158925" y="2264850"/>
              <a:ext cx="468850" cy="339750"/>
            </a:xfrm>
            <a:custGeom>
              <a:rect b="b" l="l" r="r" t="t"/>
              <a:pathLst>
                <a:path extrusionOk="0" h="13590" w="18754">
                  <a:moveTo>
                    <a:pt x="12307" y="3499"/>
                  </a:moveTo>
                  <a:cubicBezTo>
                    <a:pt x="13743" y="3499"/>
                    <a:pt x="14462" y="4442"/>
                    <a:pt x="14735" y="5330"/>
                  </a:cubicBezTo>
                  <a:cubicBezTo>
                    <a:pt x="14986" y="6502"/>
                    <a:pt x="14651" y="8092"/>
                    <a:pt x="12558" y="8595"/>
                  </a:cubicBezTo>
                  <a:lnTo>
                    <a:pt x="7535" y="9934"/>
                  </a:lnTo>
                  <a:cubicBezTo>
                    <a:pt x="7136" y="10042"/>
                    <a:pt x="6773" y="10090"/>
                    <a:pt x="6445" y="10090"/>
                  </a:cubicBezTo>
                  <a:cubicBezTo>
                    <a:pt x="4987" y="10090"/>
                    <a:pt x="4224" y="9133"/>
                    <a:pt x="4019" y="8176"/>
                  </a:cubicBezTo>
                  <a:cubicBezTo>
                    <a:pt x="3684" y="7088"/>
                    <a:pt x="4019" y="5497"/>
                    <a:pt x="6195" y="4911"/>
                  </a:cubicBezTo>
                  <a:lnTo>
                    <a:pt x="11219" y="3655"/>
                  </a:lnTo>
                  <a:cubicBezTo>
                    <a:pt x="11620" y="3547"/>
                    <a:pt x="11982" y="3499"/>
                    <a:pt x="12307" y="3499"/>
                  </a:cubicBezTo>
                  <a:close/>
                  <a:moveTo>
                    <a:pt x="12550" y="0"/>
                  </a:moveTo>
                  <a:cubicBezTo>
                    <a:pt x="11891" y="0"/>
                    <a:pt x="11169" y="95"/>
                    <a:pt x="10381" y="306"/>
                  </a:cubicBezTo>
                  <a:lnTo>
                    <a:pt x="5358" y="1646"/>
                  </a:lnTo>
                  <a:cubicBezTo>
                    <a:pt x="670" y="2818"/>
                    <a:pt x="0" y="6502"/>
                    <a:pt x="670" y="9097"/>
                  </a:cubicBezTo>
                  <a:cubicBezTo>
                    <a:pt x="1227" y="11256"/>
                    <a:pt x="2943" y="13589"/>
                    <a:pt x="6252" y="13589"/>
                  </a:cubicBezTo>
                  <a:cubicBezTo>
                    <a:pt x="6921" y="13589"/>
                    <a:pt x="7654" y="13494"/>
                    <a:pt x="8456" y="13283"/>
                  </a:cubicBezTo>
                  <a:lnTo>
                    <a:pt x="13395" y="11943"/>
                  </a:lnTo>
                  <a:cubicBezTo>
                    <a:pt x="18084" y="10771"/>
                    <a:pt x="18753" y="7088"/>
                    <a:pt x="18084" y="4492"/>
                  </a:cubicBezTo>
                  <a:cubicBezTo>
                    <a:pt x="17526" y="2333"/>
                    <a:pt x="15810" y="0"/>
                    <a:pt x="12550" y="0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225900" y="2649225"/>
              <a:ext cx="441650" cy="255375"/>
            </a:xfrm>
            <a:custGeom>
              <a:rect b="b" l="l" r="r" t="t"/>
              <a:pathLst>
                <a:path extrusionOk="0" h="10215" w="17666">
                  <a:moveTo>
                    <a:pt x="17246" y="1"/>
                  </a:moveTo>
                  <a:lnTo>
                    <a:pt x="0" y="754"/>
                  </a:lnTo>
                  <a:lnTo>
                    <a:pt x="84" y="4271"/>
                  </a:lnTo>
                  <a:lnTo>
                    <a:pt x="7033" y="3936"/>
                  </a:lnTo>
                  <a:lnTo>
                    <a:pt x="7284" y="10047"/>
                  </a:lnTo>
                  <a:lnTo>
                    <a:pt x="10716" y="9880"/>
                  </a:lnTo>
                  <a:lnTo>
                    <a:pt x="10465" y="3768"/>
                  </a:lnTo>
                  <a:lnTo>
                    <a:pt x="13898" y="3601"/>
                  </a:lnTo>
                  <a:lnTo>
                    <a:pt x="14233" y="10215"/>
                  </a:lnTo>
                  <a:lnTo>
                    <a:pt x="17665" y="10047"/>
                  </a:lnTo>
                  <a:lnTo>
                    <a:pt x="17246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23350" y="3061550"/>
              <a:ext cx="479300" cy="374675"/>
            </a:xfrm>
            <a:custGeom>
              <a:rect b="b" l="l" r="r" t="t"/>
              <a:pathLst>
                <a:path extrusionOk="0" h="14987" w="19172">
                  <a:moveTo>
                    <a:pt x="9293" y="7703"/>
                  </a:moveTo>
                  <a:lnTo>
                    <a:pt x="13814" y="10884"/>
                  </a:lnTo>
                  <a:lnTo>
                    <a:pt x="8372" y="11135"/>
                  </a:lnTo>
                  <a:lnTo>
                    <a:pt x="9293" y="7703"/>
                  </a:lnTo>
                  <a:close/>
                  <a:moveTo>
                    <a:pt x="4270" y="1"/>
                  </a:moveTo>
                  <a:lnTo>
                    <a:pt x="3265" y="3517"/>
                  </a:lnTo>
                  <a:lnTo>
                    <a:pt x="6279" y="5694"/>
                  </a:lnTo>
                  <a:lnTo>
                    <a:pt x="4688" y="11303"/>
                  </a:lnTo>
                  <a:lnTo>
                    <a:pt x="1005" y="11470"/>
                  </a:lnTo>
                  <a:lnTo>
                    <a:pt x="0" y="14986"/>
                  </a:lnTo>
                  <a:lnTo>
                    <a:pt x="18251" y="13982"/>
                  </a:lnTo>
                  <a:lnTo>
                    <a:pt x="19172" y="10633"/>
                  </a:lnTo>
                  <a:lnTo>
                    <a:pt x="4270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068925" y="3442475"/>
              <a:ext cx="416525" cy="421650"/>
            </a:xfrm>
            <a:custGeom>
              <a:rect b="b" l="l" r="r" t="t"/>
              <a:pathLst>
                <a:path extrusionOk="0" h="16866" w="16661">
                  <a:moveTo>
                    <a:pt x="8456" y="7870"/>
                  </a:moveTo>
                  <a:lnTo>
                    <a:pt x="11972" y="9880"/>
                  </a:lnTo>
                  <a:lnTo>
                    <a:pt x="10800" y="12056"/>
                  </a:lnTo>
                  <a:cubicBezTo>
                    <a:pt x="10216" y="13012"/>
                    <a:pt x="9498" y="13361"/>
                    <a:pt x="8837" y="13361"/>
                  </a:cubicBezTo>
                  <a:cubicBezTo>
                    <a:pt x="8455" y="13361"/>
                    <a:pt x="8093" y="13245"/>
                    <a:pt x="7786" y="13061"/>
                  </a:cubicBezTo>
                  <a:cubicBezTo>
                    <a:pt x="7033" y="12642"/>
                    <a:pt x="6363" y="11554"/>
                    <a:pt x="7200" y="9963"/>
                  </a:cubicBezTo>
                  <a:lnTo>
                    <a:pt x="8456" y="7870"/>
                  </a:lnTo>
                  <a:close/>
                  <a:moveTo>
                    <a:pt x="1758" y="1"/>
                  </a:moveTo>
                  <a:lnTo>
                    <a:pt x="0" y="3015"/>
                  </a:lnTo>
                  <a:lnTo>
                    <a:pt x="5442" y="6196"/>
                  </a:lnTo>
                  <a:lnTo>
                    <a:pt x="4270" y="8289"/>
                  </a:lnTo>
                  <a:cubicBezTo>
                    <a:pt x="2010" y="12140"/>
                    <a:pt x="4019" y="14819"/>
                    <a:pt x="6112" y="16075"/>
                  </a:cubicBezTo>
                  <a:cubicBezTo>
                    <a:pt x="6933" y="16535"/>
                    <a:pt x="7947" y="16865"/>
                    <a:pt x="9008" y="16865"/>
                  </a:cubicBezTo>
                  <a:cubicBezTo>
                    <a:pt x="10652" y="16865"/>
                    <a:pt x="12407" y="16071"/>
                    <a:pt x="13730" y="13731"/>
                  </a:cubicBezTo>
                  <a:lnTo>
                    <a:pt x="16660" y="8624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4895200" y="3712475"/>
              <a:ext cx="376775" cy="453500"/>
            </a:xfrm>
            <a:custGeom>
              <a:rect b="b" l="l" r="r" t="t"/>
              <a:pathLst>
                <a:path extrusionOk="0" h="18140" w="15071">
                  <a:moveTo>
                    <a:pt x="7200" y="9126"/>
                  </a:moveTo>
                  <a:lnTo>
                    <a:pt x="10214" y="11889"/>
                  </a:lnTo>
                  <a:lnTo>
                    <a:pt x="8540" y="13647"/>
                  </a:lnTo>
                  <a:cubicBezTo>
                    <a:pt x="7898" y="14331"/>
                    <a:pt x="7279" y="14578"/>
                    <a:pt x="6736" y="14578"/>
                  </a:cubicBezTo>
                  <a:cubicBezTo>
                    <a:pt x="6218" y="14578"/>
                    <a:pt x="5770" y="14352"/>
                    <a:pt x="5442" y="14065"/>
                  </a:cubicBezTo>
                  <a:cubicBezTo>
                    <a:pt x="4773" y="13479"/>
                    <a:pt x="4354" y="12223"/>
                    <a:pt x="5526" y="10968"/>
                  </a:cubicBezTo>
                  <a:lnTo>
                    <a:pt x="7200" y="9126"/>
                  </a:lnTo>
                  <a:close/>
                  <a:moveTo>
                    <a:pt x="2261" y="0"/>
                  </a:moveTo>
                  <a:lnTo>
                    <a:pt x="1" y="2512"/>
                  </a:lnTo>
                  <a:lnTo>
                    <a:pt x="4605" y="6782"/>
                  </a:lnTo>
                  <a:lnTo>
                    <a:pt x="2931" y="8540"/>
                  </a:lnTo>
                  <a:cubicBezTo>
                    <a:pt x="1" y="11805"/>
                    <a:pt x="1340" y="14986"/>
                    <a:pt x="3098" y="16577"/>
                  </a:cubicBezTo>
                  <a:cubicBezTo>
                    <a:pt x="4058" y="17449"/>
                    <a:pt x="5380" y="18139"/>
                    <a:pt x="6842" y="18139"/>
                  </a:cubicBezTo>
                  <a:cubicBezTo>
                    <a:pt x="8186" y="18139"/>
                    <a:pt x="9648" y="17555"/>
                    <a:pt x="11052" y="15991"/>
                  </a:cubicBezTo>
                  <a:lnTo>
                    <a:pt x="15070" y="11637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480800" y="3940600"/>
              <a:ext cx="504425" cy="477175"/>
            </a:xfrm>
            <a:custGeom>
              <a:rect b="b" l="l" r="r" t="t"/>
              <a:pathLst>
                <a:path extrusionOk="0" h="19087" w="20177">
                  <a:moveTo>
                    <a:pt x="13395" y="10466"/>
                  </a:moveTo>
                  <a:lnTo>
                    <a:pt x="15405" y="13312"/>
                  </a:lnTo>
                  <a:lnTo>
                    <a:pt x="12893" y="15070"/>
                  </a:lnTo>
                  <a:cubicBezTo>
                    <a:pt x="12402" y="15430"/>
                    <a:pt x="11949" y="15573"/>
                    <a:pt x="11555" y="15573"/>
                  </a:cubicBezTo>
                  <a:cubicBezTo>
                    <a:pt x="10941" y="15573"/>
                    <a:pt x="10469" y="15227"/>
                    <a:pt x="10214" y="14819"/>
                  </a:cubicBezTo>
                  <a:cubicBezTo>
                    <a:pt x="9795" y="14149"/>
                    <a:pt x="9628" y="13145"/>
                    <a:pt x="10884" y="12224"/>
                  </a:cubicBezTo>
                  <a:lnTo>
                    <a:pt x="13395" y="10466"/>
                  </a:lnTo>
                  <a:close/>
                  <a:moveTo>
                    <a:pt x="10298" y="1"/>
                  </a:moveTo>
                  <a:lnTo>
                    <a:pt x="7451" y="2010"/>
                  </a:lnTo>
                  <a:lnTo>
                    <a:pt x="11386" y="7703"/>
                  </a:lnTo>
                  <a:lnTo>
                    <a:pt x="9963" y="8708"/>
                  </a:lnTo>
                  <a:lnTo>
                    <a:pt x="3098" y="5024"/>
                  </a:lnTo>
                  <a:lnTo>
                    <a:pt x="0" y="7201"/>
                  </a:lnTo>
                  <a:lnTo>
                    <a:pt x="7200" y="11052"/>
                  </a:lnTo>
                  <a:cubicBezTo>
                    <a:pt x="5777" y="13061"/>
                    <a:pt x="6363" y="15322"/>
                    <a:pt x="7367" y="16745"/>
                  </a:cubicBezTo>
                  <a:cubicBezTo>
                    <a:pt x="8230" y="17985"/>
                    <a:pt x="9684" y="19087"/>
                    <a:pt x="11504" y="19087"/>
                  </a:cubicBezTo>
                  <a:cubicBezTo>
                    <a:pt x="12510" y="19087"/>
                    <a:pt x="13627" y="18751"/>
                    <a:pt x="14818" y="17917"/>
                  </a:cubicBezTo>
                  <a:lnTo>
                    <a:pt x="20177" y="14233"/>
                  </a:lnTo>
                  <a:lnTo>
                    <a:pt x="10298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4206600" y="4156200"/>
              <a:ext cx="418625" cy="443275"/>
            </a:xfrm>
            <a:custGeom>
              <a:rect b="b" l="l" r="r" t="t"/>
              <a:pathLst>
                <a:path extrusionOk="0" h="17731" w="16745">
                  <a:moveTo>
                    <a:pt x="7324" y="3499"/>
                  </a:moveTo>
                  <a:cubicBezTo>
                    <a:pt x="8223" y="3499"/>
                    <a:pt x="9187" y="4003"/>
                    <a:pt x="9796" y="5525"/>
                  </a:cubicBezTo>
                  <a:lnTo>
                    <a:pt x="11805" y="10297"/>
                  </a:lnTo>
                  <a:cubicBezTo>
                    <a:pt x="12643" y="12390"/>
                    <a:pt x="11554" y="13563"/>
                    <a:pt x="10466" y="13981"/>
                  </a:cubicBezTo>
                  <a:cubicBezTo>
                    <a:pt x="10146" y="14129"/>
                    <a:pt x="9782" y="14219"/>
                    <a:pt x="9408" y="14219"/>
                  </a:cubicBezTo>
                  <a:cubicBezTo>
                    <a:pt x="8507" y="14219"/>
                    <a:pt x="7541" y="13701"/>
                    <a:pt x="6950" y="12223"/>
                  </a:cubicBezTo>
                  <a:lnTo>
                    <a:pt x="5024" y="7367"/>
                  </a:lnTo>
                  <a:cubicBezTo>
                    <a:pt x="4187" y="5358"/>
                    <a:pt x="5275" y="4186"/>
                    <a:pt x="6364" y="3684"/>
                  </a:cubicBezTo>
                  <a:cubicBezTo>
                    <a:pt x="6660" y="3570"/>
                    <a:pt x="6987" y="3499"/>
                    <a:pt x="7324" y="3499"/>
                  </a:cubicBezTo>
                  <a:close/>
                  <a:moveTo>
                    <a:pt x="7551" y="0"/>
                  </a:moveTo>
                  <a:cubicBezTo>
                    <a:pt x="6657" y="0"/>
                    <a:pt x="5786" y="197"/>
                    <a:pt x="5024" y="502"/>
                  </a:cubicBezTo>
                  <a:cubicBezTo>
                    <a:pt x="2512" y="1507"/>
                    <a:pt x="1" y="4186"/>
                    <a:pt x="1843" y="8707"/>
                  </a:cubicBezTo>
                  <a:lnTo>
                    <a:pt x="3768" y="13479"/>
                  </a:lnTo>
                  <a:cubicBezTo>
                    <a:pt x="5007" y="16665"/>
                    <a:pt x="7244" y="17730"/>
                    <a:pt x="9306" y="17730"/>
                  </a:cubicBezTo>
                  <a:cubicBezTo>
                    <a:pt x="10171" y="17730"/>
                    <a:pt x="11005" y="17543"/>
                    <a:pt x="11722" y="17246"/>
                  </a:cubicBezTo>
                  <a:cubicBezTo>
                    <a:pt x="14233" y="16242"/>
                    <a:pt x="16745" y="13563"/>
                    <a:pt x="14987" y="9042"/>
                  </a:cubicBezTo>
                  <a:lnTo>
                    <a:pt x="13061" y="4186"/>
                  </a:lnTo>
                  <a:cubicBezTo>
                    <a:pt x="11778" y="1037"/>
                    <a:pt x="9602" y="0"/>
                    <a:pt x="7551" y="0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907300" y="4256650"/>
              <a:ext cx="357925" cy="460475"/>
            </a:xfrm>
            <a:custGeom>
              <a:rect b="b" l="l" r="r" t="t"/>
              <a:pathLst>
                <a:path extrusionOk="0" h="18419" w="14317">
                  <a:moveTo>
                    <a:pt x="6280" y="1"/>
                  </a:moveTo>
                  <a:lnTo>
                    <a:pt x="2847" y="503"/>
                  </a:lnTo>
                  <a:lnTo>
                    <a:pt x="1" y="18419"/>
                  </a:lnTo>
                  <a:lnTo>
                    <a:pt x="3433" y="17916"/>
                  </a:lnTo>
                  <a:lnTo>
                    <a:pt x="5443" y="5610"/>
                  </a:lnTo>
                  <a:lnTo>
                    <a:pt x="10968" y="16744"/>
                  </a:lnTo>
                  <a:lnTo>
                    <a:pt x="14317" y="16242"/>
                  </a:lnTo>
                  <a:lnTo>
                    <a:pt x="6280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528475" y="4265025"/>
              <a:ext cx="385150" cy="445825"/>
            </a:xfrm>
            <a:custGeom>
              <a:rect b="b" l="l" r="r" t="t"/>
              <a:pathLst>
                <a:path extrusionOk="0" h="17833" w="15406">
                  <a:moveTo>
                    <a:pt x="5526" y="7368"/>
                  </a:moveTo>
                  <a:lnTo>
                    <a:pt x="9042" y="7535"/>
                  </a:lnTo>
                  <a:lnTo>
                    <a:pt x="6949" y="12642"/>
                  </a:lnTo>
                  <a:lnTo>
                    <a:pt x="5526" y="7368"/>
                  </a:lnTo>
                  <a:close/>
                  <a:moveTo>
                    <a:pt x="1" y="0"/>
                  </a:moveTo>
                  <a:lnTo>
                    <a:pt x="5024" y="17581"/>
                  </a:lnTo>
                  <a:lnTo>
                    <a:pt x="8456" y="17833"/>
                  </a:lnTo>
                  <a:lnTo>
                    <a:pt x="15405" y="921"/>
                  </a:lnTo>
                  <a:lnTo>
                    <a:pt x="11805" y="754"/>
                  </a:lnTo>
                  <a:lnTo>
                    <a:pt x="10466" y="4186"/>
                  </a:lnTo>
                  <a:lnTo>
                    <a:pt x="4605" y="3851"/>
                  </a:lnTo>
                  <a:lnTo>
                    <a:pt x="3601" y="2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260575" y="4185500"/>
              <a:ext cx="255375" cy="481400"/>
            </a:xfrm>
            <a:custGeom>
              <a:rect b="b" l="l" r="r" t="t"/>
              <a:pathLst>
                <a:path extrusionOk="0" h="19256" w="10215">
                  <a:moveTo>
                    <a:pt x="922" y="0"/>
                  </a:moveTo>
                  <a:lnTo>
                    <a:pt x="1" y="3349"/>
                  </a:lnTo>
                  <a:lnTo>
                    <a:pt x="5945" y="5107"/>
                  </a:lnTo>
                  <a:lnTo>
                    <a:pt x="2094" y="18335"/>
                  </a:lnTo>
                  <a:lnTo>
                    <a:pt x="5442" y="19256"/>
                  </a:lnTo>
                  <a:lnTo>
                    <a:pt x="10214" y="2679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746150" y="2079950"/>
              <a:ext cx="121425" cy="1548825"/>
            </a:xfrm>
            <a:custGeom>
              <a:rect b="b" l="l" r="r" t="t"/>
              <a:pathLst>
                <a:path extrusionOk="0" h="61953" w="4857">
                  <a:moveTo>
                    <a:pt x="1" y="0"/>
                  </a:moveTo>
                  <a:lnTo>
                    <a:pt x="1" y="61953"/>
                  </a:lnTo>
                  <a:lnTo>
                    <a:pt x="4856" y="61953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032450" y="2793650"/>
              <a:ext cx="1548825" cy="121425"/>
            </a:xfrm>
            <a:custGeom>
              <a:rect b="b" l="l" r="r" t="t"/>
              <a:pathLst>
                <a:path extrusionOk="0" h="4857" w="61953">
                  <a:moveTo>
                    <a:pt x="0" y="1"/>
                  </a:moveTo>
                  <a:lnTo>
                    <a:pt x="0" y="4856"/>
                  </a:lnTo>
                  <a:lnTo>
                    <a:pt x="61953" y="4856"/>
                  </a:lnTo>
                  <a:lnTo>
                    <a:pt x="61953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216625" y="2264125"/>
              <a:ext cx="1180475" cy="1180475"/>
            </a:xfrm>
            <a:custGeom>
              <a:rect b="b" l="l" r="r" t="t"/>
              <a:pathLst>
                <a:path extrusionOk="0" h="47219" w="47219">
                  <a:moveTo>
                    <a:pt x="43786" y="1"/>
                  </a:moveTo>
                  <a:lnTo>
                    <a:pt x="1" y="43786"/>
                  </a:lnTo>
                  <a:lnTo>
                    <a:pt x="3433" y="47218"/>
                  </a:lnTo>
                  <a:lnTo>
                    <a:pt x="47218" y="3433"/>
                  </a:lnTo>
                  <a:lnTo>
                    <a:pt x="43786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216625" y="2264125"/>
              <a:ext cx="1180475" cy="1180475"/>
            </a:xfrm>
            <a:custGeom>
              <a:rect b="b" l="l" r="r" t="t"/>
              <a:pathLst>
                <a:path extrusionOk="0" h="47219" w="47219">
                  <a:moveTo>
                    <a:pt x="3433" y="1"/>
                  </a:moveTo>
                  <a:lnTo>
                    <a:pt x="1" y="3433"/>
                  </a:lnTo>
                  <a:lnTo>
                    <a:pt x="43786" y="47218"/>
                  </a:lnTo>
                  <a:lnTo>
                    <a:pt x="47218" y="43786"/>
                  </a:lnTo>
                  <a:lnTo>
                    <a:pt x="3433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Phone">
  <p:cSld name="TITLE_1_1_1">
    <p:bg>
      <p:bgPr>
        <a:solidFill>
          <a:srgbClr val="FED44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34302" y="0"/>
            <a:ext cx="520969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Font typeface="Oswald"/>
              <a:buNone/>
              <a:defRPr b="1" sz="47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74" name="Google Shape;174;p6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1800"/>
              <a:buNone/>
              <a:defRPr>
                <a:solidFill>
                  <a:srgbClr val="5118C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75" name="Google Shape;17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6" name="Google Shape;176;p6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177" name="Google Shape;177;p6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6"/>
          <p:cNvGrpSpPr/>
          <p:nvPr/>
        </p:nvGrpSpPr>
        <p:grpSpPr>
          <a:xfrm rot="-913923">
            <a:off x="6396424" y="2952735"/>
            <a:ext cx="1537442" cy="1353626"/>
            <a:chOff x="1556175" y="846100"/>
            <a:chExt cx="4409725" cy="3882500"/>
          </a:xfrm>
        </p:grpSpPr>
        <p:sp>
          <p:nvSpPr>
            <p:cNvPr id="186" name="Google Shape;186;p6"/>
            <p:cNvSpPr/>
            <p:nvPr/>
          </p:nvSpPr>
          <p:spPr>
            <a:xfrm>
              <a:off x="1556175" y="846100"/>
              <a:ext cx="4409725" cy="3882500"/>
            </a:xfrm>
            <a:custGeom>
              <a:rect b="b" l="l" r="r" t="t"/>
              <a:pathLst>
                <a:path extrusionOk="0" h="155300" w="176389">
                  <a:moveTo>
                    <a:pt x="88177" y="0"/>
                  </a:moveTo>
                  <a:cubicBezTo>
                    <a:pt x="77914" y="0"/>
                    <a:pt x="67478" y="2045"/>
                    <a:pt x="57448" y="6363"/>
                  </a:cubicBezTo>
                  <a:cubicBezTo>
                    <a:pt x="18149" y="23336"/>
                    <a:pt x="1" y="69032"/>
                    <a:pt x="16974" y="108461"/>
                  </a:cubicBezTo>
                  <a:cubicBezTo>
                    <a:pt x="29529" y="137758"/>
                    <a:pt x="58120" y="155300"/>
                    <a:pt x="88196" y="155300"/>
                  </a:cubicBezTo>
                  <a:cubicBezTo>
                    <a:pt x="98465" y="155300"/>
                    <a:pt x="108906" y="153255"/>
                    <a:pt x="118942" y="148935"/>
                  </a:cubicBezTo>
                  <a:cubicBezTo>
                    <a:pt x="158240" y="131962"/>
                    <a:pt x="176388" y="86397"/>
                    <a:pt x="159415" y="46967"/>
                  </a:cubicBezTo>
                  <a:cubicBezTo>
                    <a:pt x="146858" y="17568"/>
                    <a:pt x="118259" y="0"/>
                    <a:pt x="88177" y="0"/>
                  </a:cubicBezTo>
                  <a:close/>
                </a:path>
              </a:pathLst>
            </a:custGeom>
            <a:solidFill>
              <a:srgbClr val="174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24700" y="3551100"/>
              <a:ext cx="297050" cy="391700"/>
            </a:xfrm>
            <a:custGeom>
              <a:rect b="b" l="l" r="r" t="t"/>
              <a:pathLst>
                <a:path extrusionOk="0" h="15668" w="11882">
                  <a:moveTo>
                    <a:pt x="6137" y="0"/>
                  </a:moveTo>
                  <a:lnTo>
                    <a:pt x="4178" y="1959"/>
                  </a:lnTo>
                  <a:lnTo>
                    <a:pt x="7834" y="5614"/>
                  </a:lnTo>
                  <a:lnTo>
                    <a:pt x="1" y="13709"/>
                  </a:lnTo>
                  <a:lnTo>
                    <a:pt x="1959" y="15667"/>
                  </a:lnTo>
                  <a:lnTo>
                    <a:pt x="11882" y="5484"/>
                  </a:lnTo>
                  <a:lnTo>
                    <a:pt x="613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2453800" y="3361775"/>
              <a:ext cx="414550" cy="375400"/>
            </a:xfrm>
            <a:custGeom>
              <a:rect b="b" l="l" r="r" t="t"/>
              <a:pathLst>
                <a:path extrusionOk="0" h="15016" w="16582">
                  <a:moveTo>
                    <a:pt x="11620" y="1"/>
                  </a:moveTo>
                  <a:lnTo>
                    <a:pt x="9270" y="1567"/>
                  </a:lnTo>
                  <a:lnTo>
                    <a:pt x="12534" y="6268"/>
                  </a:lnTo>
                  <a:lnTo>
                    <a:pt x="10314" y="7834"/>
                  </a:lnTo>
                  <a:lnTo>
                    <a:pt x="7181" y="3526"/>
                  </a:lnTo>
                  <a:lnTo>
                    <a:pt x="4831" y="5093"/>
                  </a:lnTo>
                  <a:lnTo>
                    <a:pt x="7964" y="9532"/>
                  </a:lnTo>
                  <a:lnTo>
                    <a:pt x="5614" y="11098"/>
                  </a:lnTo>
                  <a:lnTo>
                    <a:pt x="2350" y="6398"/>
                  </a:lnTo>
                  <a:lnTo>
                    <a:pt x="0" y="8095"/>
                  </a:lnTo>
                  <a:lnTo>
                    <a:pt x="4961" y="15015"/>
                  </a:lnTo>
                  <a:lnTo>
                    <a:pt x="16581" y="6920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316700" y="3208375"/>
              <a:ext cx="388450" cy="284000"/>
            </a:xfrm>
            <a:custGeom>
              <a:rect b="b" l="l" r="r" t="t"/>
              <a:pathLst>
                <a:path extrusionOk="0" h="11360" w="15538">
                  <a:moveTo>
                    <a:pt x="14362" y="0"/>
                  </a:moveTo>
                  <a:lnTo>
                    <a:pt x="4048" y="4439"/>
                  </a:lnTo>
                  <a:lnTo>
                    <a:pt x="2612" y="1306"/>
                  </a:lnTo>
                  <a:lnTo>
                    <a:pt x="0" y="2481"/>
                  </a:lnTo>
                  <a:lnTo>
                    <a:pt x="3787" y="11359"/>
                  </a:lnTo>
                  <a:lnTo>
                    <a:pt x="6398" y="10184"/>
                  </a:lnTo>
                  <a:lnTo>
                    <a:pt x="5092" y="7051"/>
                  </a:lnTo>
                  <a:lnTo>
                    <a:pt x="15537" y="2611"/>
                  </a:lnTo>
                  <a:lnTo>
                    <a:pt x="14362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297125" y="3133300"/>
              <a:ext cx="127300" cy="65300"/>
            </a:xfrm>
            <a:custGeom>
              <a:rect b="b" l="l" r="r" t="t"/>
              <a:pathLst>
                <a:path extrusionOk="0" h="2612" w="5092">
                  <a:moveTo>
                    <a:pt x="4700" y="0"/>
                  </a:moveTo>
                  <a:lnTo>
                    <a:pt x="0" y="914"/>
                  </a:lnTo>
                  <a:lnTo>
                    <a:pt x="392" y="2612"/>
                  </a:lnTo>
                  <a:lnTo>
                    <a:pt x="5092" y="1045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2235100" y="2815550"/>
              <a:ext cx="388450" cy="250350"/>
            </a:xfrm>
            <a:custGeom>
              <a:rect b="b" l="l" r="r" t="t"/>
              <a:pathLst>
                <a:path extrusionOk="0" h="10014" w="15538">
                  <a:moveTo>
                    <a:pt x="10835" y="1"/>
                  </a:moveTo>
                  <a:cubicBezTo>
                    <a:pt x="10625" y="1"/>
                    <a:pt x="10408" y="15"/>
                    <a:pt x="10184" y="46"/>
                  </a:cubicBezTo>
                  <a:cubicBezTo>
                    <a:pt x="7442" y="307"/>
                    <a:pt x="6920" y="2527"/>
                    <a:pt x="6398" y="4746"/>
                  </a:cubicBezTo>
                  <a:cubicBezTo>
                    <a:pt x="6006" y="5921"/>
                    <a:pt x="5745" y="7096"/>
                    <a:pt x="4831" y="7227"/>
                  </a:cubicBezTo>
                  <a:cubicBezTo>
                    <a:pt x="4772" y="7235"/>
                    <a:pt x="4714" y="7239"/>
                    <a:pt x="4657" y="7239"/>
                  </a:cubicBezTo>
                  <a:cubicBezTo>
                    <a:pt x="3835" y="7239"/>
                    <a:pt x="3264" y="6393"/>
                    <a:pt x="3264" y="5660"/>
                  </a:cubicBezTo>
                  <a:cubicBezTo>
                    <a:pt x="3134" y="4224"/>
                    <a:pt x="4048" y="3702"/>
                    <a:pt x="4831" y="3571"/>
                  </a:cubicBezTo>
                  <a:lnTo>
                    <a:pt x="4440" y="829"/>
                  </a:lnTo>
                  <a:cubicBezTo>
                    <a:pt x="2612" y="960"/>
                    <a:pt x="0" y="2527"/>
                    <a:pt x="392" y="5921"/>
                  </a:cubicBezTo>
                  <a:cubicBezTo>
                    <a:pt x="633" y="7968"/>
                    <a:pt x="1983" y="10014"/>
                    <a:pt x="4546" y="10014"/>
                  </a:cubicBezTo>
                  <a:cubicBezTo>
                    <a:pt x="4763" y="10014"/>
                    <a:pt x="4989" y="9999"/>
                    <a:pt x="5223" y="9969"/>
                  </a:cubicBezTo>
                  <a:cubicBezTo>
                    <a:pt x="8095" y="9707"/>
                    <a:pt x="8617" y="7488"/>
                    <a:pt x="9140" y="5268"/>
                  </a:cubicBezTo>
                  <a:cubicBezTo>
                    <a:pt x="9401" y="4093"/>
                    <a:pt x="9662" y="2918"/>
                    <a:pt x="10576" y="2788"/>
                  </a:cubicBezTo>
                  <a:cubicBezTo>
                    <a:pt x="10644" y="2779"/>
                    <a:pt x="10709" y="2775"/>
                    <a:pt x="10773" y="2775"/>
                  </a:cubicBezTo>
                  <a:cubicBezTo>
                    <a:pt x="11686" y="2775"/>
                    <a:pt x="12151" y="3622"/>
                    <a:pt x="12273" y="4354"/>
                  </a:cubicBezTo>
                  <a:cubicBezTo>
                    <a:pt x="12404" y="5921"/>
                    <a:pt x="11229" y="6705"/>
                    <a:pt x="10445" y="6705"/>
                  </a:cubicBezTo>
                  <a:lnTo>
                    <a:pt x="10706" y="9577"/>
                  </a:lnTo>
                  <a:cubicBezTo>
                    <a:pt x="12665" y="9316"/>
                    <a:pt x="15537" y="7749"/>
                    <a:pt x="15015" y="4093"/>
                  </a:cubicBezTo>
                  <a:cubicBezTo>
                    <a:pt x="14774" y="2047"/>
                    <a:pt x="13313" y="1"/>
                    <a:pt x="10835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248150" y="2376050"/>
              <a:ext cx="375400" cy="251350"/>
            </a:xfrm>
            <a:custGeom>
              <a:rect b="b" l="l" r="r" t="t"/>
              <a:pathLst>
                <a:path extrusionOk="0" h="10054" w="15016">
                  <a:moveTo>
                    <a:pt x="1829" y="0"/>
                  </a:moveTo>
                  <a:lnTo>
                    <a:pt x="1" y="9531"/>
                  </a:lnTo>
                  <a:lnTo>
                    <a:pt x="2742" y="10053"/>
                  </a:lnTo>
                  <a:lnTo>
                    <a:pt x="3395" y="6659"/>
                  </a:lnTo>
                  <a:lnTo>
                    <a:pt x="14493" y="8878"/>
                  </a:lnTo>
                  <a:lnTo>
                    <a:pt x="15015" y="6006"/>
                  </a:lnTo>
                  <a:lnTo>
                    <a:pt x="3918" y="3917"/>
                  </a:lnTo>
                  <a:lnTo>
                    <a:pt x="4570" y="523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346075" y="2163875"/>
              <a:ext cx="401500" cy="316650"/>
            </a:xfrm>
            <a:custGeom>
              <a:rect b="b" l="l" r="r" t="t"/>
              <a:pathLst>
                <a:path extrusionOk="0" h="12666" w="16060">
                  <a:moveTo>
                    <a:pt x="4440" y="2873"/>
                  </a:moveTo>
                  <a:lnTo>
                    <a:pt x="8879" y="3265"/>
                  </a:lnTo>
                  <a:lnTo>
                    <a:pt x="7834" y="5876"/>
                  </a:lnTo>
                  <a:lnTo>
                    <a:pt x="4440" y="2873"/>
                  </a:lnTo>
                  <a:close/>
                  <a:moveTo>
                    <a:pt x="1045" y="1"/>
                  </a:moveTo>
                  <a:lnTo>
                    <a:pt x="1" y="2612"/>
                  </a:lnTo>
                  <a:lnTo>
                    <a:pt x="11098" y="12665"/>
                  </a:lnTo>
                  <a:lnTo>
                    <a:pt x="12273" y="9923"/>
                  </a:lnTo>
                  <a:lnTo>
                    <a:pt x="10054" y="7834"/>
                  </a:lnTo>
                  <a:lnTo>
                    <a:pt x="11882" y="3395"/>
                  </a:lnTo>
                  <a:lnTo>
                    <a:pt x="14884" y="3657"/>
                  </a:lnTo>
                  <a:lnTo>
                    <a:pt x="16059" y="915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473375" y="1915825"/>
              <a:ext cx="401500" cy="261150"/>
            </a:xfrm>
            <a:custGeom>
              <a:rect b="b" l="l" r="r" t="t"/>
              <a:pathLst>
                <a:path extrusionOk="0" h="10446" w="16060">
                  <a:moveTo>
                    <a:pt x="1567" y="0"/>
                  </a:moveTo>
                  <a:lnTo>
                    <a:pt x="0" y="2220"/>
                  </a:lnTo>
                  <a:lnTo>
                    <a:pt x="11490" y="10445"/>
                  </a:lnTo>
                  <a:lnTo>
                    <a:pt x="16059" y="4048"/>
                  </a:lnTo>
                  <a:lnTo>
                    <a:pt x="13840" y="2350"/>
                  </a:lnTo>
                  <a:lnTo>
                    <a:pt x="10837" y="6528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2646375" y="1563300"/>
              <a:ext cx="440650" cy="440675"/>
            </a:xfrm>
            <a:custGeom>
              <a:rect b="b" l="l" r="r" t="t"/>
              <a:pathLst>
                <a:path extrusionOk="0" h="17627" w="17626">
                  <a:moveTo>
                    <a:pt x="7964" y="1"/>
                  </a:moveTo>
                  <a:lnTo>
                    <a:pt x="5223" y="2351"/>
                  </a:lnTo>
                  <a:lnTo>
                    <a:pt x="6006" y="9401"/>
                  </a:lnTo>
                  <a:lnTo>
                    <a:pt x="2089" y="5223"/>
                  </a:lnTo>
                  <a:lnTo>
                    <a:pt x="0" y="7051"/>
                  </a:lnTo>
                  <a:lnTo>
                    <a:pt x="9531" y="17626"/>
                  </a:lnTo>
                  <a:lnTo>
                    <a:pt x="11620" y="15668"/>
                  </a:lnTo>
                  <a:lnTo>
                    <a:pt x="9009" y="12796"/>
                  </a:lnTo>
                  <a:lnTo>
                    <a:pt x="8748" y="10446"/>
                  </a:lnTo>
                  <a:lnTo>
                    <a:pt x="8748" y="10446"/>
                  </a:lnTo>
                  <a:lnTo>
                    <a:pt x="15276" y="12404"/>
                  </a:lnTo>
                  <a:lnTo>
                    <a:pt x="17626" y="10184"/>
                  </a:lnTo>
                  <a:lnTo>
                    <a:pt x="8617" y="7443"/>
                  </a:lnTo>
                  <a:lnTo>
                    <a:pt x="7964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3162075" y="1357675"/>
              <a:ext cx="313375" cy="401500"/>
            </a:xfrm>
            <a:custGeom>
              <a:rect b="b" l="l" r="r" t="t"/>
              <a:pathLst>
                <a:path extrusionOk="0" h="16060" w="12535">
                  <a:moveTo>
                    <a:pt x="3004" y="4439"/>
                  </a:moveTo>
                  <a:lnTo>
                    <a:pt x="5876" y="7834"/>
                  </a:lnTo>
                  <a:lnTo>
                    <a:pt x="3134" y="8878"/>
                  </a:lnTo>
                  <a:lnTo>
                    <a:pt x="3004" y="4439"/>
                  </a:lnTo>
                  <a:close/>
                  <a:moveTo>
                    <a:pt x="2742" y="0"/>
                  </a:moveTo>
                  <a:lnTo>
                    <a:pt x="1" y="1045"/>
                  </a:lnTo>
                  <a:lnTo>
                    <a:pt x="784" y="16059"/>
                  </a:lnTo>
                  <a:lnTo>
                    <a:pt x="3526" y="14884"/>
                  </a:lnTo>
                  <a:lnTo>
                    <a:pt x="3395" y="11881"/>
                  </a:lnTo>
                  <a:lnTo>
                    <a:pt x="7834" y="10054"/>
                  </a:lnTo>
                  <a:lnTo>
                    <a:pt x="9793" y="12404"/>
                  </a:lnTo>
                  <a:lnTo>
                    <a:pt x="12535" y="11229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3439525" y="1271675"/>
              <a:ext cx="284000" cy="370000"/>
            </a:xfrm>
            <a:custGeom>
              <a:rect b="b" l="l" r="r" t="t"/>
              <a:pathLst>
                <a:path extrusionOk="0" h="14800" w="11360">
                  <a:moveTo>
                    <a:pt x="5544" y="2901"/>
                  </a:moveTo>
                  <a:cubicBezTo>
                    <a:pt x="6595" y="2901"/>
                    <a:pt x="6931" y="3497"/>
                    <a:pt x="7051" y="4093"/>
                  </a:cubicBezTo>
                  <a:cubicBezTo>
                    <a:pt x="7181" y="4746"/>
                    <a:pt x="6920" y="5529"/>
                    <a:pt x="5614" y="5660"/>
                  </a:cubicBezTo>
                  <a:lnTo>
                    <a:pt x="3526" y="6052"/>
                  </a:lnTo>
                  <a:lnTo>
                    <a:pt x="3134" y="3179"/>
                  </a:lnTo>
                  <a:lnTo>
                    <a:pt x="5223" y="2918"/>
                  </a:lnTo>
                  <a:cubicBezTo>
                    <a:pt x="5337" y="2907"/>
                    <a:pt x="5443" y="2901"/>
                    <a:pt x="5544" y="2901"/>
                  </a:cubicBezTo>
                  <a:close/>
                  <a:moveTo>
                    <a:pt x="6675" y="8387"/>
                  </a:moveTo>
                  <a:cubicBezTo>
                    <a:pt x="7760" y="8387"/>
                    <a:pt x="8105" y="9103"/>
                    <a:pt x="8226" y="9707"/>
                  </a:cubicBezTo>
                  <a:cubicBezTo>
                    <a:pt x="8356" y="10229"/>
                    <a:pt x="8095" y="11143"/>
                    <a:pt x="6790" y="11274"/>
                  </a:cubicBezTo>
                  <a:lnTo>
                    <a:pt x="4309" y="11666"/>
                  </a:lnTo>
                  <a:lnTo>
                    <a:pt x="3917" y="8793"/>
                  </a:lnTo>
                  <a:lnTo>
                    <a:pt x="6398" y="8402"/>
                  </a:lnTo>
                  <a:cubicBezTo>
                    <a:pt x="6495" y="8392"/>
                    <a:pt x="6588" y="8387"/>
                    <a:pt x="6675" y="8387"/>
                  </a:cubicBezTo>
                  <a:close/>
                  <a:moveTo>
                    <a:pt x="5595" y="0"/>
                  </a:moveTo>
                  <a:cubicBezTo>
                    <a:pt x="5352" y="0"/>
                    <a:pt x="5098" y="15"/>
                    <a:pt x="4831" y="46"/>
                  </a:cubicBezTo>
                  <a:lnTo>
                    <a:pt x="0" y="699"/>
                  </a:lnTo>
                  <a:lnTo>
                    <a:pt x="1959" y="14799"/>
                  </a:lnTo>
                  <a:lnTo>
                    <a:pt x="7181" y="14016"/>
                  </a:lnTo>
                  <a:cubicBezTo>
                    <a:pt x="10576" y="13624"/>
                    <a:pt x="11359" y="11143"/>
                    <a:pt x="11098" y="9316"/>
                  </a:cubicBezTo>
                  <a:cubicBezTo>
                    <a:pt x="10967" y="8271"/>
                    <a:pt x="10445" y="7096"/>
                    <a:pt x="9401" y="6443"/>
                  </a:cubicBezTo>
                  <a:cubicBezTo>
                    <a:pt x="9923" y="5529"/>
                    <a:pt x="10054" y="4485"/>
                    <a:pt x="9923" y="3701"/>
                  </a:cubicBezTo>
                  <a:cubicBezTo>
                    <a:pt x="9682" y="2017"/>
                    <a:pt x="8444" y="0"/>
                    <a:pt x="5595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752875" y="1258800"/>
              <a:ext cx="277450" cy="370100"/>
            </a:xfrm>
            <a:custGeom>
              <a:rect b="b" l="l" r="r" t="t"/>
              <a:pathLst>
                <a:path extrusionOk="0" h="14804" w="11098">
                  <a:moveTo>
                    <a:pt x="5704" y="2892"/>
                  </a:moveTo>
                  <a:cubicBezTo>
                    <a:pt x="5805" y="2892"/>
                    <a:pt x="5906" y="2898"/>
                    <a:pt x="6006" y="2911"/>
                  </a:cubicBezTo>
                  <a:cubicBezTo>
                    <a:pt x="6920" y="2911"/>
                    <a:pt x="8095" y="3694"/>
                    <a:pt x="7834" y="5522"/>
                  </a:cubicBezTo>
                  <a:lnTo>
                    <a:pt x="7442" y="9700"/>
                  </a:lnTo>
                  <a:cubicBezTo>
                    <a:pt x="7324" y="11353"/>
                    <a:pt x="6351" y="11939"/>
                    <a:pt x="5394" y="11939"/>
                  </a:cubicBezTo>
                  <a:cubicBezTo>
                    <a:pt x="5293" y="11939"/>
                    <a:pt x="5192" y="11932"/>
                    <a:pt x="5092" y="11920"/>
                  </a:cubicBezTo>
                  <a:cubicBezTo>
                    <a:pt x="4178" y="11789"/>
                    <a:pt x="3003" y="11136"/>
                    <a:pt x="3264" y="9308"/>
                  </a:cubicBezTo>
                  <a:lnTo>
                    <a:pt x="3656" y="5130"/>
                  </a:lnTo>
                  <a:cubicBezTo>
                    <a:pt x="3774" y="3477"/>
                    <a:pt x="4747" y="2892"/>
                    <a:pt x="5704" y="2892"/>
                  </a:cubicBezTo>
                  <a:close/>
                  <a:moveTo>
                    <a:pt x="5625" y="1"/>
                  </a:moveTo>
                  <a:cubicBezTo>
                    <a:pt x="3528" y="1"/>
                    <a:pt x="1138" y="1203"/>
                    <a:pt x="784" y="4869"/>
                  </a:cubicBezTo>
                  <a:lnTo>
                    <a:pt x="392" y="9047"/>
                  </a:lnTo>
                  <a:cubicBezTo>
                    <a:pt x="0" y="12964"/>
                    <a:pt x="2611" y="14531"/>
                    <a:pt x="4831" y="14792"/>
                  </a:cubicBezTo>
                  <a:cubicBezTo>
                    <a:pt x="4962" y="14800"/>
                    <a:pt x="5095" y="14804"/>
                    <a:pt x="5230" y="14804"/>
                  </a:cubicBezTo>
                  <a:cubicBezTo>
                    <a:pt x="7381" y="14804"/>
                    <a:pt x="9946" y="13770"/>
                    <a:pt x="10314" y="9961"/>
                  </a:cubicBezTo>
                  <a:lnTo>
                    <a:pt x="10706" y="5783"/>
                  </a:lnTo>
                  <a:cubicBezTo>
                    <a:pt x="11098" y="1866"/>
                    <a:pt x="8487" y="300"/>
                    <a:pt x="6267" y="39"/>
                  </a:cubicBezTo>
                  <a:cubicBezTo>
                    <a:pt x="6058" y="14"/>
                    <a:pt x="5843" y="1"/>
                    <a:pt x="5625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030300" y="1302175"/>
              <a:ext cx="339500" cy="390275"/>
            </a:xfrm>
            <a:custGeom>
              <a:rect b="b" l="l" r="r" t="t"/>
              <a:pathLst>
                <a:path extrusionOk="0" h="15611" w="13580">
                  <a:moveTo>
                    <a:pt x="4179" y="1"/>
                  </a:moveTo>
                  <a:lnTo>
                    <a:pt x="1306" y="8748"/>
                  </a:lnTo>
                  <a:cubicBezTo>
                    <a:pt x="1" y="12535"/>
                    <a:pt x="2220" y="14624"/>
                    <a:pt x="4309" y="15276"/>
                  </a:cubicBezTo>
                  <a:cubicBezTo>
                    <a:pt x="4866" y="15485"/>
                    <a:pt x="5487" y="15610"/>
                    <a:pt x="6121" y="15610"/>
                  </a:cubicBezTo>
                  <a:cubicBezTo>
                    <a:pt x="7868" y="15610"/>
                    <a:pt x="9714" y="14660"/>
                    <a:pt x="10576" y="11882"/>
                  </a:cubicBezTo>
                  <a:lnTo>
                    <a:pt x="13579" y="3134"/>
                  </a:lnTo>
                  <a:lnTo>
                    <a:pt x="10968" y="2351"/>
                  </a:lnTo>
                  <a:lnTo>
                    <a:pt x="7965" y="10968"/>
                  </a:lnTo>
                  <a:cubicBezTo>
                    <a:pt x="7567" y="12360"/>
                    <a:pt x="6715" y="12767"/>
                    <a:pt x="5928" y="12767"/>
                  </a:cubicBezTo>
                  <a:cubicBezTo>
                    <a:pt x="5682" y="12767"/>
                    <a:pt x="5441" y="12727"/>
                    <a:pt x="5223" y="12665"/>
                  </a:cubicBezTo>
                  <a:cubicBezTo>
                    <a:pt x="4309" y="12274"/>
                    <a:pt x="3395" y="11360"/>
                    <a:pt x="3918" y="9662"/>
                  </a:cubicBezTo>
                  <a:lnTo>
                    <a:pt x="6921" y="915"/>
                  </a:lnTo>
                  <a:lnTo>
                    <a:pt x="4179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340400" y="1419675"/>
              <a:ext cx="316625" cy="385200"/>
            </a:xfrm>
            <a:custGeom>
              <a:rect b="b" l="l" r="r" t="t"/>
              <a:pathLst>
                <a:path extrusionOk="0" h="15408" w="12665">
                  <a:moveTo>
                    <a:pt x="4439" y="1"/>
                  </a:moveTo>
                  <a:lnTo>
                    <a:pt x="3003" y="2482"/>
                  </a:lnTo>
                  <a:lnTo>
                    <a:pt x="5875" y="4179"/>
                  </a:lnTo>
                  <a:lnTo>
                    <a:pt x="0" y="13971"/>
                  </a:lnTo>
                  <a:lnTo>
                    <a:pt x="2481" y="15407"/>
                  </a:lnTo>
                  <a:lnTo>
                    <a:pt x="8356" y="5746"/>
                  </a:lnTo>
                  <a:lnTo>
                    <a:pt x="11228" y="7443"/>
                  </a:lnTo>
                  <a:lnTo>
                    <a:pt x="12665" y="5093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591725" y="1746400"/>
              <a:ext cx="398225" cy="331500"/>
            </a:xfrm>
            <a:custGeom>
              <a:rect b="b" l="l" r="r" t="t"/>
              <a:pathLst>
                <a:path extrusionOk="0" h="13260" w="15929">
                  <a:moveTo>
                    <a:pt x="9773" y="1"/>
                  </a:moveTo>
                  <a:cubicBezTo>
                    <a:pt x="8698" y="1"/>
                    <a:pt x="7505" y="402"/>
                    <a:pt x="6267" y="1424"/>
                  </a:cubicBezTo>
                  <a:lnTo>
                    <a:pt x="3003" y="4297"/>
                  </a:lnTo>
                  <a:cubicBezTo>
                    <a:pt x="0" y="6777"/>
                    <a:pt x="784" y="9780"/>
                    <a:pt x="2220" y="11477"/>
                  </a:cubicBezTo>
                  <a:cubicBezTo>
                    <a:pt x="3339" y="12783"/>
                    <a:pt x="4636" y="13260"/>
                    <a:pt x="5857" y="13260"/>
                  </a:cubicBezTo>
                  <a:cubicBezTo>
                    <a:pt x="7199" y="13260"/>
                    <a:pt x="8450" y="12683"/>
                    <a:pt x="9270" y="12000"/>
                  </a:cubicBezTo>
                  <a:lnTo>
                    <a:pt x="7442" y="9780"/>
                  </a:lnTo>
                  <a:cubicBezTo>
                    <a:pt x="7093" y="10129"/>
                    <a:pt x="6557" y="10404"/>
                    <a:pt x="5974" y="10404"/>
                  </a:cubicBezTo>
                  <a:cubicBezTo>
                    <a:pt x="5468" y="10404"/>
                    <a:pt x="4925" y="10196"/>
                    <a:pt x="4439" y="9650"/>
                  </a:cubicBezTo>
                  <a:cubicBezTo>
                    <a:pt x="3787" y="8866"/>
                    <a:pt x="3525" y="7561"/>
                    <a:pt x="4831" y="6386"/>
                  </a:cubicBezTo>
                  <a:lnTo>
                    <a:pt x="8095" y="3644"/>
                  </a:lnTo>
                  <a:cubicBezTo>
                    <a:pt x="8716" y="3136"/>
                    <a:pt x="9288" y="2945"/>
                    <a:pt x="9791" y="2945"/>
                  </a:cubicBezTo>
                  <a:cubicBezTo>
                    <a:pt x="10450" y="2945"/>
                    <a:pt x="10989" y="3273"/>
                    <a:pt x="11359" y="3644"/>
                  </a:cubicBezTo>
                  <a:cubicBezTo>
                    <a:pt x="12404" y="4819"/>
                    <a:pt x="11751" y="6124"/>
                    <a:pt x="11098" y="6647"/>
                  </a:cubicBezTo>
                  <a:lnTo>
                    <a:pt x="12926" y="8866"/>
                  </a:lnTo>
                  <a:cubicBezTo>
                    <a:pt x="14493" y="7561"/>
                    <a:pt x="15929" y="4688"/>
                    <a:pt x="13448" y="1816"/>
                  </a:cubicBezTo>
                  <a:cubicBezTo>
                    <a:pt x="12604" y="818"/>
                    <a:pt x="11308" y="1"/>
                    <a:pt x="9773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4732075" y="2062700"/>
              <a:ext cx="404750" cy="332950"/>
            </a:xfrm>
            <a:custGeom>
              <a:rect b="b" l="l" r="r" t="t"/>
              <a:pathLst>
                <a:path extrusionOk="0" h="13318" w="16190">
                  <a:moveTo>
                    <a:pt x="11751" y="3264"/>
                  </a:moveTo>
                  <a:lnTo>
                    <a:pt x="8617" y="6398"/>
                  </a:lnTo>
                  <a:lnTo>
                    <a:pt x="7442" y="3787"/>
                  </a:lnTo>
                  <a:lnTo>
                    <a:pt x="11751" y="3264"/>
                  </a:lnTo>
                  <a:close/>
                  <a:moveTo>
                    <a:pt x="14884" y="0"/>
                  </a:moveTo>
                  <a:lnTo>
                    <a:pt x="0" y="1959"/>
                  </a:lnTo>
                  <a:lnTo>
                    <a:pt x="1437" y="4701"/>
                  </a:lnTo>
                  <a:lnTo>
                    <a:pt x="4439" y="4178"/>
                  </a:lnTo>
                  <a:lnTo>
                    <a:pt x="6528" y="8487"/>
                  </a:lnTo>
                  <a:lnTo>
                    <a:pt x="4439" y="10706"/>
                  </a:lnTo>
                  <a:lnTo>
                    <a:pt x="5745" y="13318"/>
                  </a:lnTo>
                  <a:lnTo>
                    <a:pt x="16190" y="2612"/>
                  </a:lnTo>
                  <a:lnTo>
                    <a:pt x="14884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869150" y="2330425"/>
              <a:ext cx="401500" cy="270775"/>
            </a:xfrm>
            <a:custGeom>
              <a:rect b="b" l="l" r="r" t="t"/>
              <a:pathLst>
                <a:path extrusionOk="0" h="10831" w="16060">
                  <a:moveTo>
                    <a:pt x="11013" y="1"/>
                  </a:moveTo>
                  <a:cubicBezTo>
                    <a:pt x="10669" y="1"/>
                    <a:pt x="10305" y="41"/>
                    <a:pt x="9924" y="128"/>
                  </a:cubicBezTo>
                  <a:cubicBezTo>
                    <a:pt x="7182" y="781"/>
                    <a:pt x="6921" y="3000"/>
                    <a:pt x="6660" y="5220"/>
                  </a:cubicBezTo>
                  <a:cubicBezTo>
                    <a:pt x="6529" y="6525"/>
                    <a:pt x="6398" y="7701"/>
                    <a:pt x="5485" y="7962"/>
                  </a:cubicBezTo>
                  <a:cubicBezTo>
                    <a:pt x="5363" y="7996"/>
                    <a:pt x="5244" y="8013"/>
                    <a:pt x="5129" y="8013"/>
                  </a:cubicBezTo>
                  <a:cubicBezTo>
                    <a:pt x="4374" y="8013"/>
                    <a:pt x="3770" y="7318"/>
                    <a:pt x="3657" y="6525"/>
                  </a:cubicBezTo>
                  <a:cubicBezTo>
                    <a:pt x="3265" y="5089"/>
                    <a:pt x="4309" y="4175"/>
                    <a:pt x="5223" y="4045"/>
                  </a:cubicBezTo>
                  <a:lnTo>
                    <a:pt x="4571" y="1172"/>
                  </a:lnTo>
                  <a:cubicBezTo>
                    <a:pt x="2612" y="1695"/>
                    <a:pt x="1" y="3653"/>
                    <a:pt x="915" y="7178"/>
                  </a:cubicBezTo>
                  <a:cubicBezTo>
                    <a:pt x="1368" y="9103"/>
                    <a:pt x="2900" y="10831"/>
                    <a:pt x="5087" y="10831"/>
                  </a:cubicBezTo>
                  <a:cubicBezTo>
                    <a:pt x="5422" y="10831"/>
                    <a:pt x="5773" y="10790"/>
                    <a:pt x="6137" y="10703"/>
                  </a:cubicBezTo>
                  <a:cubicBezTo>
                    <a:pt x="9010" y="10051"/>
                    <a:pt x="9140" y="7831"/>
                    <a:pt x="9401" y="5612"/>
                  </a:cubicBezTo>
                  <a:cubicBezTo>
                    <a:pt x="9662" y="4306"/>
                    <a:pt x="9793" y="3131"/>
                    <a:pt x="10576" y="2870"/>
                  </a:cubicBezTo>
                  <a:cubicBezTo>
                    <a:pt x="10701" y="2839"/>
                    <a:pt x="10819" y="2824"/>
                    <a:pt x="10932" y="2824"/>
                  </a:cubicBezTo>
                  <a:cubicBezTo>
                    <a:pt x="11769" y="2824"/>
                    <a:pt x="12289" y="3616"/>
                    <a:pt x="12404" y="4306"/>
                  </a:cubicBezTo>
                  <a:cubicBezTo>
                    <a:pt x="12796" y="5612"/>
                    <a:pt x="11882" y="6264"/>
                    <a:pt x="11099" y="6525"/>
                  </a:cubicBezTo>
                  <a:lnTo>
                    <a:pt x="11751" y="9267"/>
                  </a:lnTo>
                  <a:cubicBezTo>
                    <a:pt x="13710" y="8745"/>
                    <a:pt x="16060" y="6917"/>
                    <a:pt x="15146" y="3653"/>
                  </a:cubicBezTo>
                  <a:cubicBezTo>
                    <a:pt x="14693" y="1729"/>
                    <a:pt x="13259" y="1"/>
                    <a:pt x="11013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931175" y="2640425"/>
              <a:ext cx="355800" cy="254625"/>
            </a:xfrm>
            <a:custGeom>
              <a:rect b="b" l="l" r="r" t="t"/>
              <a:pathLst>
                <a:path extrusionOk="0" h="10185" w="14232">
                  <a:moveTo>
                    <a:pt x="14101" y="1"/>
                  </a:moveTo>
                  <a:lnTo>
                    <a:pt x="1" y="131"/>
                  </a:lnTo>
                  <a:lnTo>
                    <a:pt x="1" y="2873"/>
                  </a:lnTo>
                  <a:lnTo>
                    <a:pt x="5615" y="2873"/>
                  </a:lnTo>
                  <a:lnTo>
                    <a:pt x="5745" y="7312"/>
                  </a:lnTo>
                  <a:lnTo>
                    <a:pt x="1" y="7443"/>
                  </a:lnTo>
                  <a:lnTo>
                    <a:pt x="1" y="10184"/>
                  </a:lnTo>
                  <a:lnTo>
                    <a:pt x="14232" y="10054"/>
                  </a:lnTo>
                  <a:lnTo>
                    <a:pt x="14232" y="7312"/>
                  </a:lnTo>
                  <a:lnTo>
                    <a:pt x="8487" y="7312"/>
                  </a:lnTo>
                  <a:lnTo>
                    <a:pt x="8487" y="2873"/>
                  </a:lnTo>
                  <a:lnTo>
                    <a:pt x="14101" y="2742"/>
                  </a:lnTo>
                  <a:lnTo>
                    <a:pt x="14101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856100" y="2930925"/>
              <a:ext cx="133850" cy="81625"/>
            </a:xfrm>
            <a:custGeom>
              <a:rect b="b" l="l" r="r" t="t"/>
              <a:pathLst>
                <a:path extrusionOk="0" h="3265" w="5354">
                  <a:moveTo>
                    <a:pt x="1" y="1"/>
                  </a:moveTo>
                  <a:lnTo>
                    <a:pt x="1045" y="2612"/>
                  </a:lnTo>
                  <a:lnTo>
                    <a:pt x="4962" y="3265"/>
                  </a:lnTo>
                  <a:lnTo>
                    <a:pt x="5354" y="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784300" y="3162675"/>
              <a:ext cx="411300" cy="327625"/>
            </a:xfrm>
            <a:custGeom>
              <a:rect b="b" l="l" r="r" t="t"/>
              <a:pathLst>
                <a:path extrusionOk="0" h="13105" w="16452">
                  <a:moveTo>
                    <a:pt x="4962" y="3787"/>
                  </a:moveTo>
                  <a:lnTo>
                    <a:pt x="7573" y="4962"/>
                  </a:lnTo>
                  <a:lnTo>
                    <a:pt x="6528" y="7181"/>
                  </a:lnTo>
                  <a:cubicBezTo>
                    <a:pt x="6174" y="7980"/>
                    <a:pt x="5638" y="8236"/>
                    <a:pt x="5167" y="8236"/>
                  </a:cubicBezTo>
                  <a:cubicBezTo>
                    <a:pt x="4945" y="8236"/>
                    <a:pt x="4737" y="8179"/>
                    <a:pt x="4570" y="8095"/>
                  </a:cubicBezTo>
                  <a:cubicBezTo>
                    <a:pt x="3917" y="7834"/>
                    <a:pt x="3395" y="7181"/>
                    <a:pt x="3917" y="6006"/>
                  </a:cubicBezTo>
                  <a:lnTo>
                    <a:pt x="4962" y="3787"/>
                  </a:lnTo>
                  <a:close/>
                  <a:moveTo>
                    <a:pt x="10184" y="6137"/>
                  </a:moveTo>
                  <a:lnTo>
                    <a:pt x="12665" y="7312"/>
                  </a:lnTo>
                  <a:lnTo>
                    <a:pt x="11881" y="9270"/>
                  </a:lnTo>
                  <a:cubicBezTo>
                    <a:pt x="11506" y="10021"/>
                    <a:pt x="10928" y="10300"/>
                    <a:pt x="10438" y="10300"/>
                  </a:cubicBezTo>
                  <a:cubicBezTo>
                    <a:pt x="10247" y="10300"/>
                    <a:pt x="10070" y="10257"/>
                    <a:pt x="9923" y="10184"/>
                  </a:cubicBezTo>
                  <a:cubicBezTo>
                    <a:pt x="9270" y="9923"/>
                    <a:pt x="8748" y="9140"/>
                    <a:pt x="9270" y="8095"/>
                  </a:cubicBezTo>
                  <a:lnTo>
                    <a:pt x="10184" y="6137"/>
                  </a:lnTo>
                  <a:close/>
                  <a:moveTo>
                    <a:pt x="3656" y="0"/>
                  </a:moveTo>
                  <a:lnTo>
                    <a:pt x="1437" y="4831"/>
                  </a:lnTo>
                  <a:cubicBezTo>
                    <a:pt x="0" y="7965"/>
                    <a:pt x="1698" y="9923"/>
                    <a:pt x="3395" y="10706"/>
                  </a:cubicBezTo>
                  <a:cubicBezTo>
                    <a:pt x="3948" y="11023"/>
                    <a:pt x="4598" y="11195"/>
                    <a:pt x="5285" y="11195"/>
                  </a:cubicBezTo>
                  <a:cubicBezTo>
                    <a:pt x="5732" y="11195"/>
                    <a:pt x="6195" y="11122"/>
                    <a:pt x="6659" y="10968"/>
                  </a:cubicBezTo>
                  <a:cubicBezTo>
                    <a:pt x="7181" y="11751"/>
                    <a:pt x="7965" y="12404"/>
                    <a:pt x="8748" y="12665"/>
                  </a:cubicBezTo>
                  <a:cubicBezTo>
                    <a:pt x="9322" y="12930"/>
                    <a:pt x="10000" y="13105"/>
                    <a:pt x="10702" y="13105"/>
                  </a:cubicBezTo>
                  <a:cubicBezTo>
                    <a:pt x="12077" y="13105"/>
                    <a:pt x="13542" y="12433"/>
                    <a:pt x="14493" y="10445"/>
                  </a:cubicBezTo>
                  <a:lnTo>
                    <a:pt x="16451" y="6006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581925" y="3384625"/>
              <a:ext cx="398250" cy="372125"/>
            </a:xfrm>
            <a:custGeom>
              <a:rect b="b" l="l" r="r" t="t"/>
              <a:pathLst>
                <a:path extrusionOk="0" h="14885" w="15930">
                  <a:moveTo>
                    <a:pt x="9270" y="7443"/>
                  </a:moveTo>
                  <a:lnTo>
                    <a:pt x="11751" y="11098"/>
                  </a:lnTo>
                  <a:lnTo>
                    <a:pt x="7443" y="9662"/>
                  </a:lnTo>
                  <a:lnTo>
                    <a:pt x="9270" y="7443"/>
                  </a:lnTo>
                  <a:close/>
                  <a:moveTo>
                    <a:pt x="7834" y="1"/>
                  </a:moveTo>
                  <a:lnTo>
                    <a:pt x="6006" y="2351"/>
                  </a:lnTo>
                  <a:lnTo>
                    <a:pt x="7704" y="4831"/>
                  </a:lnTo>
                  <a:lnTo>
                    <a:pt x="4701" y="8618"/>
                  </a:lnTo>
                  <a:lnTo>
                    <a:pt x="1828" y="7573"/>
                  </a:lnTo>
                  <a:lnTo>
                    <a:pt x="1" y="9923"/>
                  </a:lnTo>
                  <a:lnTo>
                    <a:pt x="14101" y="14884"/>
                  </a:lnTo>
                  <a:lnTo>
                    <a:pt x="15929" y="12665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395875" y="3639225"/>
              <a:ext cx="388450" cy="380850"/>
            </a:xfrm>
            <a:custGeom>
              <a:rect b="b" l="l" r="r" t="t"/>
              <a:pathLst>
                <a:path extrusionOk="0" h="15234" w="15538">
                  <a:moveTo>
                    <a:pt x="6398" y="3917"/>
                  </a:moveTo>
                  <a:lnTo>
                    <a:pt x="8095" y="6137"/>
                  </a:lnTo>
                  <a:lnTo>
                    <a:pt x="6137" y="7703"/>
                  </a:lnTo>
                  <a:cubicBezTo>
                    <a:pt x="5765" y="8022"/>
                    <a:pt x="5415" y="8146"/>
                    <a:pt x="5104" y="8146"/>
                  </a:cubicBezTo>
                  <a:cubicBezTo>
                    <a:pt x="4650" y="8146"/>
                    <a:pt x="4280" y="7883"/>
                    <a:pt x="4048" y="7573"/>
                  </a:cubicBezTo>
                  <a:cubicBezTo>
                    <a:pt x="3656" y="7051"/>
                    <a:pt x="3395" y="6137"/>
                    <a:pt x="4440" y="5353"/>
                  </a:cubicBezTo>
                  <a:lnTo>
                    <a:pt x="6398" y="3917"/>
                  </a:lnTo>
                  <a:close/>
                  <a:moveTo>
                    <a:pt x="9923" y="8356"/>
                  </a:moveTo>
                  <a:lnTo>
                    <a:pt x="11621" y="10706"/>
                  </a:lnTo>
                  <a:lnTo>
                    <a:pt x="9923" y="11881"/>
                  </a:lnTo>
                  <a:cubicBezTo>
                    <a:pt x="9498" y="12200"/>
                    <a:pt x="9116" y="12324"/>
                    <a:pt x="8787" y="12324"/>
                  </a:cubicBezTo>
                  <a:cubicBezTo>
                    <a:pt x="8306" y="12324"/>
                    <a:pt x="7936" y="12061"/>
                    <a:pt x="7704" y="11751"/>
                  </a:cubicBezTo>
                  <a:cubicBezTo>
                    <a:pt x="7312" y="11229"/>
                    <a:pt x="7182" y="10445"/>
                    <a:pt x="8226" y="9662"/>
                  </a:cubicBezTo>
                  <a:lnTo>
                    <a:pt x="9923" y="8356"/>
                  </a:lnTo>
                  <a:close/>
                  <a:moveTo>
                    <a:pt x="6920" y="0"/>
                  </a:moveTo>
                  <a:lnTo>
                    <a:pt x="2742" y="3134"/>
                  </a:lnTo>
                  <a:cubicBezTo>
                    <a:pt x="1" y="5223"/>
                    <a:pt x="523" y="7834"/>
                    <a:pt x="1698" y="9270"/>
                  </a:cubicBezTo>
                  <a:cubicBezTo>
                    <a:pt x="2351" y="10053"/>
                    <a:pt x="3395" y="10837"/>
                    <a:pt x="4570" y="10967"/>
                  </a:cubicBezTo>
                  <a:cubicBezTo>
                    <a:pt x="4570" y="12012"/>
                    <a:pt x="4962" y="12795"/>
                    <a:pt x="5484" y="13579"/>
                  </a:cubicBezTo>
                  <a:cubicBezTo>
                    <a:pt x="6201" y="14455"/>
                    <a:pt x="7307" y="15234"/>
                    <a:pt x="8682" y="15234"/>
                  </a:cubicBezTo>
                  <a:cubicBezTo>
                    <a:pt x="9562" y="15234"/>
                    <a:pt x="10551" y="14915"/>
                    <a:pt x="11621" y="14101"/>
                  </a:cubicBezTo>
                  <a:lnTo>
                    <a:pt x="15537" y="11229"/>
                  </a:lnTo>
                  <a:lnTo>
                    <a:pt x="6920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229425" y="3825275"/>
              <a:ext cx="313350" cy="394975"/>
            </a:xfrm>
            <a:custGeom>
              <a:rect b="b" l="l" r="r" t="t"/>
              <a:pathLst>
                <a:path extrusionOk="0" h="15799" w="12534">
                  <a:moveTo>
                    <a:pt x="2481" y="0"/>
                  </a:moveTo>
                  <a:lnTo>
                    <a:pt x="0" y="1175"/>
                  </a:lnTo>
                  <a:lnTo>
                    <a:pt x="2089" y="5745"/>
                  </a:lnTo>
                  <a:lnTo>
                    <a:pt x="2089" y="15798"/>
                  </a:lnTo>
                  <a:lnTo>
                    <a:pt x="4831" y="14493"/>
                  </a:lnTo>
                  <a:lnTo>
                    <a:pt x="4831" y="8226"/>
                  </a:lnTo>
                  <a:lnTo>
                    <a:pt x="9662" y="12273"/>
                  </a:lnTo>
                  <a:lnTo>
                    <a:pt x="12534" y="10967"/>
                  </a:lnTo>
                  <a:lnTo>
                    <a:pt x="4700" y="4439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072750" y="3887275"/>
              <a:ext cx="91400" cy="91425"/>
            </a:xfrm>
            <a:custGeom>
              <a:rect b="b" l="l" r="r" t="t"/>
              <a:pathLst>
                <a:path extrusionOk="0" h="3657" w="3656">
                  <a:moveTo>
                    <a:pt x="2742" y="1"/>
                  </a:moveTo>
                  <a:lnTo>
                    <a:pt x="0" y="915"/>
                  </a:lnTo>
                  <a:lnTo>
                    <a:pt x="914" y="3657"/>
                  </a:lnTo>
                  <a:lnTo>
                    <a:pt x="3656" y="2743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3201250" y="2859125"/>
              <a:ext cx="316625" cy="316625"/>
            </a:xfrm>
            <a:custGeom>
              <a:rect b="b" l="l" r="r" t="t"/>
              <a:pathLst>
                <a:path extrusionOk="0" h="12665" w="12665">
                  <a:moveTo>
                    <a:pt x="4831" y="0"/>
                  </a:moveTo>
                  <a:lnTo>
                    <a:pt x="4439" y="5223"/>
                  </a:lnTo>
                  <a:lnTo>
                    <a:pt x="0" y="7834"/>
                  </a:lnTo>
                  <a:lnTo>
                    <a:pt x="5223" y="8226"/>
                  </a:lnTo>
                  <a:lnTo>
                    <a:pt x="7834" y="12665"/>
                  </a:lnTo>
                  <a:lnTo>
                    <a:pt x="8226" y="7573"/>
                  </a:lnTo>
                  <a:lnTo>
                    <a:pt x="12665" y="4831"/>
                  </a:lnTo>
                  <a:lnTo>
                    <a:pt x="7442" y="4439"/>
                  </a:lnTo>
                  <a:lnTo>
                    <a:pt x="4831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3795300" y="2095350"/>
              <a:ext cx="522275" cy="519000"/>
            </a:xfrm>
            <a:custGeom>
              <a:rect b="b" l="l" r="r" t="t"/>
              <a:pathLst>
                <a:path extrusionOk="0" h="20760" w="20891">
                  <a:moveTo>
                    <a:pt x="7834" y="0"/>
                  </a:moveTo>
                  <a:lnTo>
                    <a:pt x="7181" y="8487"/>
                  </a:lnTo>
                  <a:lnTo>
                    <a:pt x="0" y="12926"/>
                  </a:lnTo>
                  <a:lnTo>
                    <a:pt x="8487" y="13578"/>
                  </a:lnTo>
                  <a:lnTo>
                    <a:pt x="12926" y="20759"/>
                  </a:lnTo>
                  <a:lnTo>
                    <a:pt x="13579" y="12403"/>
                  </a:lnTo>
                  <a:lnTo>
                    <a:pt x="20890" y="7834"/>
                  </a:lnTo>
                  <a:lnTo>
                    <a:pt x="12273" y="7181"/>
                  </a:lnTo>
                  <a:lnTo>
                    <a:pt x="7834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217575" y="2346675"/>
              <a:ext cx="1060825" cy="927875"/>
            </a:xfrm>
            <a:custGeom>
              <a:rect b="b" l="l" r="r" t="t"/>
              <a:pathLst>
                <a:path extrusionOk="0" h="37115" w="42433">
                  <a:moveTo>
                    <a:pt x="29768" y="1436"/>
                  </a:moveTo>
                  <a:cubicBezTo>
                    <a:pt x="30682" y="1436"/>
                    <a:pt x="31465" y="1436"/>
                    <a:pt x="32379" y="1698"/>
                  </a:cubicBezTo>
                  <a:cubicBezTo>
                    <a:pt x="32640" y="1698"/>
                    <a:pt x="32902" y="1828"/>
                    <a:pt x="33163" y="1959"/>
                  </a:cubicBezTo>
                  <a:cubicBezTo>
                    <a:pt x="33424" y="2089"/>
                    <a:pt x="33424" y="2220"/>
                    <a:pt x="33293" y="2481"/>
                  </a:cubicBezTo>
                  <a:cubicBezTo>
                    <a:pt x="33163" y="2742"/>
                    <a:pt x="32902" y="3003"/>
                    <a:pt x="32771" y="3134"/>
                  </a:cubicBezTo>
                  <a:cubicBezTo>
                    <a:pt x="31857" y="3917"/>
                    <a:pt x="30943" y="4439"/>
                    <a:pt x="30029" y="4962"/>
                  </a:cubicBezTo>
                  <a:cubicBezTo>
                    <a:pt x="28462" y="5745"/>
                    <a:pt x="26896" y="6398"/>
                    <a:pt x="25198" y="7051"/>
                  </a:cubicBezTo>
                  <a:cubicBezTo>
                    <a:pt x="22326" y="8095"/>
                    <a:pt x="19323" y="8878"/>
                    <a:pt x="16320" y="9662"/>
                  </a:cubicBezTo>
                  <a:cubicBezTo>
                    <a:pt x="14231" y="10053"/>
                    <a:pt x="12273" y="10445"/>
                    <a:pt x="10184" y="10837"/>
                  </a:cubicBezTo>
                  <a:cubicBezTo>
                    <a:pt x="8600" y="10942"/>
                    <a:pt x="6930" y="11133"/>
                    <a:pt x="5313" y="11133"/>
                  </a:cubicBezTo>
                  <a:cubicBezTo>
                    <a:pt x="4931" y="11133"/>
                    <a:pt x="4552" y="11123"/>
                    <a:pt x="4178" y="11098"/>
                  </a:cubicBezTo>
                  <a:cubicBezTo>
                    <a:pt x="3525" y="11098"/>
                    <a:pt x="3003" y="10967"/>
                    <a:pt x="2350" y="10837"/>
                  </a:cubicBezTo>
                  <a:cubicBezTo>
                    <a:pt x="2220" y="10837"/>
                    <a:pt x="1959" y="10706"/>
                    <a:pt x="1698" y="10576"/>
                  </a:cubicBezTo>
                  <a:cubicBezTo>
                    <a:pt x="1436" y="10445"/>
                    <a:pt x="1436" y="10315"/>
                    <a:pt x="1567" y="10053"/>
                  </a:cubicBezTo>
                  <a:cubicBezTo>
                    <a:pt x="1698" y="9923"/>
                    <a:pt x="1828" y="9662"/>
                    <a:pt x="1959" y="9531"/>
                  </a:cubicBezTo>
                  <a:cubicBezTo>
                    <a:pt x="2611" y="8878"/>
                    <a:pt x="3395" y="8487"/>
                    <a:pt x="4048" y="8095"/>
                  </a:cubicBezTo>
                  <a:cubicBezTo>
                    <a:pt x="5484" y="7181"/>
                    <a:pt x="7051" y="6528"/>
                    <a:pt x="8617" y="6006"/>
                  </a:cubicBezTo>
                  <a:cubicBezTo>
                    <a:pt x="11228" y="4962"/>
                    <a:pt x="13970" y="4048"/>
                    <a:pt x="16843" y="3395"/>
                  </a:cubicBezTo>
                  <a:cubicBezTo>
                    <a:pt x="18801" y="2873"/>
                    <a:pt x="20890" y="2350"/>
                    <a:pt x="22979" y="2089"/>
                  </a:cubicBezTo>
                  <a:cubicBezTo>
                    <a:pt x="25329" y="1698"/>
                    <a:pt x="27549" y="1436"/>
                    <a:pt x="29768" y="1436"/>
                  </a:cubicBezTo>
                  <a:close/>
                  <a:moveTo>
                    <a:pt x="33815" y="4048"/>
                  </a:moveTo>
                  <a:cubicBezTo>
                    <a:pt x="33815" y="4178"/>
                    <a:pt x="33815" y="4178"/>
                    <a:pt x="33946" y="4178"/>
                  </a:cubicBezTo>
                  <a:cubicBezTo>
                    <a:pt x="34207" y="5484"/>
                    <a:pt x="34599" y="6789"/>
                    <a:pt x="34860" y="8095"/>
                  </a:cubicBezTo>
                  <a:cubicBezTo>
                    <a:pt x="34991" y="8356"/>
                    <a:pt x="34860" y="8487"/>
                    <a:pt x="34729" y="8748"/>
                  </a:cubicBezTo>
                  <a:cubicBezTo>
                    <a:pt x="34468" y="9139"/>
                    <a:pt x="34077" y="9401"/>
                    <a:pt x="33685" y="9662"/>
                  </a:cubicBezTo>
                  <a:cubicBezTo>
                    <a:pt x="33293" y="9923"/>
                    <a:pt x="32902" y="10184"/>
                    <a:pt x="32510" y="10445"/>
                  </a:cubicBezTo>
                  <a:cubicBezTo>
                    <a:pt x="31988" y="10706"/>
                    <a:pt x="31335" y="11098"/>
                    <a:pt x="30682" y="11359"/>
                  </a:cubicBezTo>
                  <a:cubicBezTo>
                    <a:pt x="28593" y="12404"/>
                    <a:pt x="26243" y="13317"/>
                    <a:pt x="24023" y="13970"/>
                  </a:cubicBezTo>
                  <a:cubicBezTo>
                    <a:pt x="21804" y="14623"/>
                    <a:pt x="19584" y="15276"/>
                    <a:pt x="17365" y="15798"/>
                  </a:cubicBezTo>
                  <a:cubicBezTo>
                    <a:pt x="15015" y="16320"/>
                    <a:pt x="12665" y="16712"/>
                    <a:pt x="10315" y="16973"/>
                  </a:cubicBezTo>
                  <a:cubicBezTo>
                    <a:pt x="9114" y="17065"/>
                    <a:pt x="7914" y="17158"/>
                    <a:pt x="6714" y="17158"/>
                  </a:cubicBezTo>
                  <a:cubicBezTo>
                    <a:pt x="6217" y="17158"/>
                    <a:pt x="5720" y="17142"/>
                    <a:pt x="5223" y="17104"/>
                  </a:cubicBezTo>
                  <a:cubicBezTo>
                    <a:pt x="4700" y="17104"/>
                    <a:pt x="4048" y="16973"/>
                    <a:pt x="3525" y="16843"/>
                  </a:cubicBezTo>
                  <a:cubicBezTo>
                    <a:pt x="3264" y="16712"/>
                    <a:pt x="3003" y="16451"/>
                    <a:pt x="3003" y="16190"/>
                  </a:cubicBezTo>
                  <a:cubicBezTo>
                    <a:pt x="2742" y="14884"/>
                    <a:pt x="2350" y="13709"/>
                    <a:pt x="2089" y="12404"/>
                  </a:cubicBezTo>
                  <a:cubicBezTo>
                    <a:pt x="1959" y="12404"/>
                    <a:pt x="1959" y="12273"/>
                    <a:pt x="1959" y="12273"/>
                  </a:cubicBezTo>
                  <a:lnTo>
                    <a:pt x="2089" y="12273"/>
                  </a:lnTo>
                  <a:cubicBezTo>
                    <a:pt x="2949" y="12464"/>
                    <a:pt x="3810" y="12585"/>
                    <a:pt x="4670" y="12585"/>
                  </a:cubicBezTo>
                  <a:cubicBezTo>
                    <a:pt x="4985" y="12585"/>
                    <a:pt x="5299" y="12569"/>
                    <a:pt x="5614" y="12534"/>
                  </a:cubicBezTo>
                  <a:cubicBezTo>
                    <a:pt x="6789" y="12534"/>
                    <a:pt x="8095" y="12404"/>
                    <a:pt x="9270" y="12273"/>
                  </a:cubicBezTo>
                  <a:cubicBezTo>
                    <a:pt x="10576" y="12142"/>
                    <a:pt x="11751" y="12012"/>
                    <a:pt x="12926" y="11751"/>
                  </a:cubicBezTo>
                  <a:cubicBezTo>
                    <a:pt x="15276" y="11359"/>
                    <a:pt x="17626" y="10837"/>
                    <a:pt x="19845" y="10315"/>
                  </a:cubicBezTo>
                  <a:cubicBezTo>
                    <a:pt x="22457" y="9531"/>
                    <a:pt x="24937" y="8748"/>
                    <a:pt x="27418" y="7703"/>
                  </a:cubicBezTo>
                  <a:cubicBezTo>
                    <a:pt x="28985" y="7051"/>
                    <a:pt x="30421" y="6398"/>
                    <a:pt x="31857" y="5484"/>
                  </a:cubicBezTo>
                  <a:cubicBezTo>
                    <a:pt x="32510" y="5092"/>
                    <a:pt x="33163" y="4700"/>
                    <a:pt x="33685" y="4178"/>
                  </a:cubicBezTo>
                  <a:cubicBezTo>
                    <a:pt x="33815" y="4178"/>
                    <a:pt x="33815" y="4048"/>
                    <a:pt x="33815" y="4048"/>
                  </a:cubicBezTo>
                  <a:close/>
                  <a:moveTo>
                    <a:pt x="35513" y="10053"/>
                  </a:moveTo>
                  <a:cubicBezTo>
                    <a:pt x="36427" y="10053"/>
                    <a:pt x="37341" y="10053"/>
                    <a:pt x="38385" y="10315"/>
                  </a:cubicBezTo>
                  <a:cubicBezTo>
                    <a:pt x="38646" y="10445"/>
                    <a:pt x="38907" y="10445"/>
                    <a:pt x="39038" y="10576"/>
                  </a:cubicBezTo>
                  <a:cubicBezTo>
                    <a:pt x="39430" y="10706"/>
                    <a:pt x="39430" y="10837"/>
                    <a:pt x="39168" y="11098"/>
                  </a:cubicBezTo>
                  <a:cubicBezTo>
                    <a:pt x="39038" y="11490"/>
                    <a:pt x="38777" y="11751"/>
                    <a:pt x="38516" y="11881"/>
                  </a:cubicBezTo>
                  <a:cubicBezTo>
                    <a:pt x="37732" y="12534"/>
                    <a:pt x="36818" y="13187"/>
                    <a:pt x="35904" y="13579"/>
                  </a:cubicBezTo>
                  <a:cubicBezTo>
                    <a:pt x="34207" y="14492"/>
                    <a:pt x="32379" y="15276"/>
                    <a:pt x="30551" y="15798"/>
                  </a:cubicBezTo>
                  <a:cubicBezTo>
                    <a:pt x="29638" y="16190"/>
                    <a:pt x="28724" y="16451"/>
                    <a:pt x="27810" y="16712"/>
                  </a:cubicBezTo>
                  <a:cubicBezTo>
                    <a:pt x="26374" y="17234"/>
                    <a:pt x="24937" y="17626"/>
                    <a:pt x="23371" y="18018"/>
                  </a:cubicBezTo>
                  <a:cubicBezTo>
                    <a:pt x="21934" y="18279"/>
                    <a:pt x="20498" y="18670"/>
                    <a:pt x="18932" y="18932"/>
                  </a:cubicBezTo>
                  <a:cubicBezTo>
                    <a:pt x="16712" y="19323"/>
                    <a:pt x="14623" y="19584"/>
                    <a:pt x="12404" y="19715"/>
                  </a:cubicBezTo>
                  <a:cubicBezTo>
                    <a:pt x="11863" y="19769"/>
                    <a:pt x="11344" y="19801"/>
                    <a:pt x="10830" y="19801"/>
                  </a:cubicBezTo>
                  <a:cubicBezTo>
                    <a:pt x="10102" y="19801"/>
                    <a:pt x="9382" y="19737"/>
                    <a:pt x="8617" y="19584"/>
                  </a:cubicBezTo>
                  <a:cubicBezTo>
                    <a:pt x="8356" y="19454"/>
                    <a:pt x="7964" y="19323"/>
                    <a:pt x="7703" y="19193"/>
                  </a:cubicBezTo>
                  <a:cubicBezTo>
                    <a:pt x="7442" y="19062"/>
                    <a:pt x="7442" y="18801"/>
                    <a:pt x="7573" y="18670"/>
                  </a:cubicBezTo>
                  <a:cubicBezTo>
                    <a:pt x="7703" y="18670"/>
                    <a:pt x="7703" y="18540"/>
                    <a:pt x="7703" y="18540"/>
                  </a:cubicBezTo>
                  <a:cubicBezTo>
                    <a:pt x="9662" y="18540"/>
                    <a:pt x="11490" y="18279"/>
                    <a:pt x="13448" y="18018"/>
                  </a:cubicBezTo>
                  <a:cubicBezTo>
                    <a:pt x="16451" y="17495"/>
                    <a:pt x="19323" y="16843"/>
                    <a:pt x="22326" y="16059"/>
                  </a:cubicBezTo>
                  <a:cubicBezTo>
                    <a:pt x="23501" y="15668"/>
                    <a:pt x="24807" y="15145"/>
                    <a:pt x="26112" y="14754"/>
                  </a:cubicBezTo>
                  <a:cubicBezTo>
                    <a:pt x="27679" y="14231"/>
                    <a:pt x="29115" y="13709"/>
                    <a:pt x="30551" y="13056"/>
                  </a:cubicBezTo>
                  <a:cubicBezTo>
                    <a:pt x="31857" y="12404"/>
                    <a:pt x="33032" y="11881"/>
                    <a:pt x="34077" y="11098"/>
                  </a:cubicBezTo>
                  <a:cubicBezTo>
                    <a:pt x="34468" y="10837"/>
                    <a:pt x="34860" y="10445"/>
                    <a:pt x="35252" y="10184"/>
                  </a:cubicBezTo>
                  <a:cubicBezTo>
                    <a:pt x="35382" y="10053"/>
                    <a:pt x="35382" y="10053"/>
                    <a:pt x="35513" y="10053"/>
                  </a:cubicBezTo>
                  <a:close/>
                  <a:moveTo>
                    <a:pt x="39821" y="12665"/>
                  </a:moveTo>
                  <a:cubicBezTo>
                    <a:pt x="39821" y="12795"/>
                    <a:pt x="39821" y="12795"/>
                    <a:pt x="39821" y="12926"/>
                  </a:cubicBezTo>
                  <a:cubicBezTo>
                    <a:pt x="40213" y="14101"/>
                    <a:pt x="40474" y="15406"/>
                    <a:pt x="40866" y="16712"/>
                  </a:cubicBezTo>
                  <a:cubicBezTo>
                    <a:pt x="40866" y="16973"/>
                    <a:pt x="40866" y="17104"/>
                    <a:pt x="40735" y="17365"/>
                  </a:cubicBezTo>
                  <a:cubicBezTo>
                    <a:pt x="40344" y="17626"/>
                    <a:pt x="40082" y="18018"/>
                    <a:pt x="39691" y="18279"/>
                  </a:cubicBezTo>
                  <a:cubicBezTo>
                    <a:pt x="38777" y="18932"/>
                    <a:pt x="37732" y="19584"/>
                    <a:pt x="36557" y="20107"/>
                  </a:cubicBezTo>
                  <a:cubicBezTo>
                    <a:pt x="34599" y="21021"/>
                    <a:pt x="32640" y="21673"/>
                    <a:pt x="30682" y="22326"/>
                  </a:cubicBezTo>
                  <a:cubicBezTo>
                    <a:pt x="28201" y="23240"/>
                    <a:pt x="25590" y="23893"/>
                    <a:pt x="22979" y="24415"/>
                  </a:cubicBezTo>
                  <a:cubicBezTo>
                    <a:pt x="20498" y="25068"/>
                    <a:pt x="17887" y="25460"/>
                    <a:pt x="15276" y="25721"/>
                  </a:cubicBezTo>
                  <a:cubicBezTo>
                    <a:pt x="14627" y="25775"/>
                    <a:pt x="13978" y="25806"/>
                    <a:pt x="13329" y="25806"/>
                  </a:cubicBezTo>
                  <a:cubicBezTo>
                    <a:pt x="12411" y="25806"/>
                    <a:pt x="11493" y="25743"/>
                    <a:pt x="10576" y="25590"/>
                  </a:cubicBezTo>
                  <a:cubicBezTo>
                    <a:pt x="10184" y="25590"/>
                    <a:pt x="9792" y="25460"/>
                    <a:pt x="9401" y="25329"/>
                  </a:cubicBezTo>
                  <a:cubicBezTo>
                    <a:pt x="9139" y="25329"/>
                    <a:pt x="9009" y="25068"/>
                    <a:pt x="9009" y="24807"/>
                  </a:cubicBezTo>
                  <a:cubicBezTo>
                    <a:pt x="8748" y="24023"/>
                    <a:pt x="8487" y="23109"/>
                    <a:pt x="8356" y="22196"/>
                  </a:cubicBezTo>
                  <a:cubicBezTo>
                    <a:pt x="8226" y="21804"/>
                    <a:pt x="8095" y="21412"/>
                    <a:pt x="7964" y="21021"/>
                  </a:cubicBezTo>
                  <a:cubicBezTo>
                    <a:pt x="7964" y="21021"/>
                    <a:pt x="7964" y="20890"/>
                    <a:pt x="7964" y="20890"/>
                  </a:cubicBezTo>
                  <a:cubicBezTo>
                    <a:pt x="8356" y="20890"/>
                    <a:pt x="8617" y="21021"/>
                    <a:pt x="8878" y="21021"/>
                  </a:cubicBezTo>
                  <a:cubicBezTo>
                    <a:pt x="9643" y="21173"/>
                    <a:pt x="10453" y="21237"/>
                    <a:pt x="11255" y="21237"/>
                  </a:cubicBezTo>
                  <a:cubicBezTo>
                    <a:pt x="11822" y="21237"/>
                    <a:pt x="12385" y="21205"/>
                    <a:pt x="12926" y="21151"/>
                  </a:cubicBezTo>
                  <a:cubicBezTo>
                    <a:pt x="14101" y="21151"/>
                    <a:pt x="15276" y="21021"/>
                    <a:pt x="16320" y="20890"/>
                  </a:cubicBezTo>
                  <a:cubicBezTo>
                    <a:pt x="19976" y="20368"/>
                    <a:pt x="23632" y="19584"/>
                    <a:pt x="27157" y="18540"/>
                  </a:cubicBezTo>
                  <a:cubicBezTo>
                    <a:pt x="28724" y="18018"/>
                    <a:pt x="30421" y="17495"/>
                    <a:pt x="32118" y="16843"/>
                  </a:cubicBezTo>
                  <a:cubicBezTo>
                    <a:pt x="34077" y="16059"/>
                    <a:pt x="36166" y="15276"/>
                    <a:pt x="37993" y="14101"/>
                  </a:cubicBezTo>
                  <a:cubicBezTo>
                    <a:pt x="38646" y="13709"/>
                    <a:pt x="39299" y="13187"/>
                    <a:pt x="39821" y="12665"/>
                  </a:cubicBezTo>
                  <a:close/>
                  <a:moveTo>
                    <a:pt x="38777" y="20629"/>
                  </a:moveTo>
                  <a:cubicBezTo>
                    <a:pt x="38777" y="20759"/>
                    <a:pt x="38777" y="20759"/>
                    <a:pt x="38777" y="20890"/>
                  </a:cubicBezTo>
                  <a:cubicBezTo>
                    <a:pt x="38646" y="21021"/>
                    <a:pt x="38516" y="21151"/>
                    <a:pt x="38516" y="21282"/>
                  </a:cubicBezTo>
                  <a:cubicBezTo>
                    <a:pt x="37993" y="21804"/>
                    <a:pt x="37341" y="22326"/>
                    <a:pt x="36688" y="22718"/>
                  </a:cubicBezTo>
                  <a:cubicBezTo>
                    <a:pt x="35382" y="23501"/>
                    <a:pt x="34077" y="24154"/>
                    <a:pt x="32771" y="24676"/>
                  </a:cubicBezTo>
                  <a:cubicBezTo>
                    <a:pt x="32118" y="24937"/>
                    <a:pt x="31596" y="25198"/>
                    <a:pt x="31074" y="25329"/>
                  </a:cubicBezTo>
                  <a:cubicBezTo>
                    <a:pt x="30421" y="25590"/>
                    <a:pt x="29899" y="25851"/>
                    <a:pt x="29246" y="25982"/>
                  </a:cubicBezTo>
                  <a:cubicBezTo>
                    <a:pt x="26765" y="26765"/>
                    <a:pt x="24285" y="27549"/>
                    <a:pt x="21804" y="28071"/>
                  </a:cubicBezTo>
                  <a:cubicBezTo>
                    <a:pt x="19715" y="28593"/>
                    <a:pt x="17495" y="28985"/>
                    <a:pt x="15406" y="29246"/>
                  </a:cubicBezTo>
                  <a:cubicBezTo>
                    <a:pt x="13807" y="29459"/>
                    <a:pt x="12208" y="29672"/>
                    <a:pt x="10609" y="29672"/>
                  </a:cubicBezTo>
                  <a:cubicBezTo>
                    <a:pt x="10250" y="29672"/>
                    <a:pt x="9891" y="29661"/>
                    <a:pt x="9531" y="29638"/>
                  </a:cubicBezTo>
                  <a:cubicBezTo>
                    <a:pt x="8878" y="29507"/>
                    <a:pt x="8226" y="29376"/>
                    <a:pt x="7703" y="29246"/>
                  </a:cubicBezTo>
                  <a:cubicBezTo>
                    <a:pt x="7442" y="29246"/>
                    <a:pt x="7181" y="29115"/>
                    <a:pt x="7051" y="28985"/>
                  </a:cubicBezTo>
                  <a:cubicBezTo>
                    <a:pt x="6920" y="28854"/>
                    <a:pt x="6789" y="28724"/>
                    <a:pt x="6920" y="28593"/>
                  </a:cubicBezTo>
                  <a:cubicBezTo>
                    <a:pt x="7051" y="28462"/>
                    <a:pt x="7181" y="28332"/>
                    <a:pt x="7312" y="28201"/>
                  </a:cubicBezTo>
                  <a:cubicBezTo>
                    <a:pt x="7834" y="27549"/>
                    <a:pt x="8487" y="27157"/>
                    <a:pt x="9009" y="26765"/>
                  </a:cubicBezTo>
                  <a:lnTo>
                    <a:pt x="9270" y="26765"/>
                  </a:lnTo>
                  <a:cubicBezTo>
                    <a:pt x="10249" y="27059"/>
                    <a:pt x="11228" y="27206"/>
                    <a:pt x="12263" y="27206"/>
                  </a:cubicBezTo>
                  <a:cubicBezTo>
                    <a:pt x="12608" y="27206"/>
                    <a:pt x="12958" y="27190"/>
                    <a:pt x="13317" y="27157"/>
                  </a:cubicBezTo>
                  <a:cubicBezTo>
                    <a:pt x="15015" y="27157"/>
                    <a:pt x="16712" y="27026"/>
                    <a:pt x="18409" y="26765"/>
                  </a:cubicBezTo>
                  <a:cubicBezTo>
                    <a:pt x="21282" y="26374"/>
                    <a:pt x="24023" y="25721"/>
                    <a:pt x="26896" y="25068"/>
                  </a:cubicBezTo>
                  <a:cubicBezTo>
                    <a:pt x="28201" y="24676"/>
                    <a:pt x="29638" y="24154"/>
                    <a:pt x="30943" y="23762"/>
                  </a:cubicBezTo>
                  <a:cubicBezTo>
                    <a:pt x="32902" y="23109"/>
                    <a:pt x="34729" y="22457"/>
                    <a:pt x="36688" y="21543"/>
                  </a:cubicBezTo>
                  <a:cubicBezTo>
                    <a:pt x="37210" y="21282"/>
                    <a:pt x="37863" y="21021"/>
                    <a:pt x="38516" y="20629"/>
                  </a:cubicBezTo>
                  <a:close/>
                  <a:moveTo>
                    <a:pt x="39299" y="22587"/>
                  </a:moveTo>
                  <a:cubicBezTo>
                    <a:pt x="39299" y="22718"/>
                    <a:pt x="39299" y="22718"/>
                    <a:pt x="39299" y="22848"/>
                  </a:cubicBezTo>
                  <a:cubicBezTo>
                    <a:pt x="39560" y="24023"/>
                    <a:pt x="39952" y="25329"/>
                    <a:pt x="40213" y="26504"/>
                  </a:cubicBezTo>
                  <a:cubicBezTo>
                    <a:pt x="40344" y="26765"/>
                    <a:pt x="40344" y="27026"/>
                    <a:pt x="40082" y="27287"/>
                  </a:cubicBezTo>
                  <a:cubicBezTo>
                    <a:pt x="39821" y="27549"/>
                    <a:pt x="39430" y="27940"/>
                    <a:pt x="39168" y="28201"/>
                  </a:cubicBezTo>
                  <a:cubicBezTo>
                    <a:pt x="37993" y="28985"/>
                    <a:pt x="36818" y="29638"/>
                    <a:pt x="35513" y="30160"/>
                  </a:cubicBezTo>
                  <a:cubicBezTo>
                    <a:pt x="33424" y="31074"/>
                    <a:pt x="31335" y="31857"/>
                    <a:pt x="29246" y="32510"/>
                  </a:cubicBezTo>
                  <a:cubicBezTo>
                    <a:pt x="26896" y="33293"/>
                    <a:pt x="24415" y="33946"/>
                    <a:pt x="22065" y="34468"/>
                  </a:cubicBezTo>
                  <a:cubicBezTo>
                    <a:pt x="19584" y="34991"/>
                    <a:pt x="16973" y="35382"/>
                    <a:pt x="14492" y="35643"/>
                  </a:cubicBezTo>
                  <a:cubicBezTo>
                    <a:pt x="13709" y="35643"/>
                    <a:pt x="12958" y="35676"/>
                    <a:pt x="12208" y="35676"/>
                  </a:cubicBezTo>
                  <a:cubicBezTo>
                    <a:pt x="11457" y="35676"/>
                    <a:pt x="10706" y="35643"/>
                    <a:pt x="9923" y="35513"/>
                  </a:cubicBezTo>
                  <a:cubicBezTo>
                    <a:pt x="9531" y="35513"/>
                    <a:pt x="9139" y="35382"/>
                    <a:pt x="8878" y="35252"/>
                  </a:cubicBezTo>
                  <a:cubicBezTo>
                    <a:pt x="8617" y="35121"/>
                    <a:pt x="8487" y="34991"/>
                    <a:pt x="8356" y="34729"/>
                  </a:cubicBezTo>
                  <a:cubicBezTo>
                    <a:pt x="8095" y="33424"/>
                    <a:pt x="7703" y="32249"/>
                    <a:pt x="7442" y="30943"/>
                  </a:cubicBezTo>
                  <a:cubicBezTo>
                    <a:pt x="7442" y="30943"/>
                    <a:pt x="7442" y="30813"/>
                    <a:pt x="7312" y="30682"/>
                  </a:cubicBezTo>
                  <a:lnTo>
                    <a:pt x="7312" y="30682"/>
                  </a:lnTo>
                  <a:cubicBezTo>
                    <a:pt x="7573" y="30813"/>
                    <a:pt x="7703" y="30813"/>
                    <a:pt x="7834" y="30813"/>
                  </a:cubicBezTo>
                  <a:cubicBezTo>
                    <a:pt x="8617" y="30943"/>
                    <a:pt x="9270" y="31074"/>
                    <a:pt x="10053" y="31074"/>
                  </a:cubicBezTo>
                  <a:cubicBezTo>
                    <a:pt x="10493" y="31097"/>
                    <a:pt x="10924" y="31108"/>
                    <a:pt x="11349" y="31108"/>
                  </a:cubicBezTo>
                  <a:cubicBezTo>
                    <a:pt x="13324" y="31108"/>
                    <a:pt x="15170" y="30874"/>
                    <a:pt x="17104" y="30551"/>
                  </a:cubicBezTo>
                  <a:cubicBezTo>
                    <a:pt x="20498" y="30029"/>
                    <a:pt x="23762" y="29246"/>
                    <a:pt x="27026" y="28201"/>
                  </a:cubicBezTo>
                  <a:cubicBezTo>
                    <a:pt x="27679" y="28071"/>
                    <a:pt x="28332" y="27810"/>
                    <a:pt x="28985" y="27679"/>
                  </a:cubicBezTo>
                  <a:cubicBezTo>
                    <a:pt x="31204" y="26896"/>
                    <a:pt x="33424" y="25982"/>
                    <a:pt x="35513" y="24937"/>
                  </a:cubicBezTo>
                  <a:cubicBezTo>
                    <a:pt x="36688" y="24415"/>
                    <a:pt x="37732" y="23762"/>
                    <a:pt x="38777" y="22979"/>
                  </a:cubicBezTo>
                  <a:cubicBezTo>
                    <a:pt x="38907" y="22848"/>
                    <a:pt x="39038" y="22718"/>
                    <a:pt x="39299" y="22587"/>
                  </a:cubicBezTo>
                  <a:close/>
                  <a:moveTo>
                    <a:pt x="28071" y="0"/>
                  </a:moveTo>
                  <a:cubicBezTo>
                    <a:pt x="26243" y="131"/>
                    <a:pt x="24415" y="392"/>
                    <a:pt x="22587" y="653"/>
                  </a:cubicBezTo>
                  <a:cubicBezTo>
                    <a:pt x="22065" y="784"/>
                    <a:pt x="21543" y="784"/>
                    <a:pt x="21151" y="914"/>
                  </a:cubicBezTo>
                  <a:cubicBezTo>
                    <a:pt x="18540" y="1436"/>
                    <a:pt x="15929" y="2089"/>
                    <a:pt x="13317" y="2873"/>
                  </a:cubicBezTo>
                  <a:cubicBezTo>
                    <a:pt x="10837" y="3525"/>
                    <a:pt x="8487" y="4439"/>
                    <a:pt x="6137" y="5484"/>
                  </a:cubicBezTo>
                  <a:cubicBezTo>
                    <a:pt x="4700" y="6006"/>
                    <a:pt x="3395" y="6659"/>
                    <a:pt x="2220" y="7573"/>
                  </a:cubicBezTo>
                  <a:cubicBezTo>
                    <a:pt x="1567" y="7964"/>
                    <a:pt x="914" y="8487"/>
                    <a:pt x="522" y="9139"/>
                  </a:cubicBezTo>
                  <a:cubicBezTo>
                    <a:pt x="131" y="9662"/>
                    <a:pt x="0" y="10315"/>
                    <a:pt x="131" y="10967"/>
                  </a:cubicBezTo>
                  <a:cubicBezTo>
                    <a:pt x="653" y="12795"/>
                    <a:pt x="1175" y="14754"/>
                    <a:pt x="1698" y="16712"/>
                  </a:cubicBezTo>
                  <a:cubicBezTo>
                    <a:pt x="1698" y="16973"/>
                    <a:pt x="1828" y="17234"/>
                    <a:pt x="2089" y="17495"/>
                  </a:cubicBezTo>
                  <a:cubicBezTo>
                    <a:pt x="2350" y="17757"/>
                    <a:pt x="2742" y="17887"/>
                    <a:pt x="3134" y="18148"/>
                  </a:cubicBezTo>
                  <a:cubicBezTo>
                    <a:pt x="3917" y="18409"/>
                    <a:pt x="4831" y="18540"/>
                    <a:pt x="5614" y="18540"/>
                  </a:cubicBezTo>
                  <a:lnTo>
                    <a:pt x="6137" y="18540"/>
                  </a:lnTo>
                  <a:cubicBezTo>
                    <a:pt x="6006" y="19062"/>
                    <a:pt x="6137" y="19454"/>
                    <a:pt x="6267" y="19845"/>
                  </a:cubicBezTo>
                  <a:cubicBezTo>
                    <a:pt x="6659" y="21543"/>
                    <a:pt x="7051" y="23240"/>
                    <a:pt x="7573" y="24937"/>
                  </a:cubicBezTo>
                  <a:cubicBezTo>
                    <a:pt x="7573" y="25329"/>
                    <a:pt x="7703" y="25590"/>
                    <a:pt x="7834" y="25851"/>
                  </a:cubicBezTo>
                  <a:cubicBezTo>
                    <a:pt x="7703" y="25982"/>
                    <a:pt x="7442" y="26112"/>
                    <a:pt x="7312" y="26243"/>
                  </a:cubicBezTo>
                  <a:cubicBezTo>
                    <a:pt x="6659" y="26635"/>
                    <a:pt x="6137" y="27157"/>
                    <a:pt x="5745" y="27810"/>
                  </a:cubicBezTo>
                  <a:cubicBezTo>
                    <a:pt x="5484" y="28332"/>
                    <a:pt x="5353" y="28724"/>
                    <a:pt x="5484" y="29246"/>
                  </a:cubicBezTo>
                  <a:cubicBezTo>
                    <a:pt x="6006" y="31335"/>
                    <a:pt x="6528" y="33293"/>
                    <a:pt x="7051" y="35252"/>
                  </a:cubicBezTo>
                  <a:cubicBezTo>
                    <a:pt x="7051" y="35513"/>
                    <a:pt x="7181" y="35643"/>
                    <a:pt x="7312" y="35904"/>
                  </a:cubicBezTo>
                  <a:cubicBezTo>
                    <a:pt x="7703" y="36296"/>
                    <a:pt x="8226" y="36557"/>
                    <a:pt x="8617" y="36688"/>
                  </a:cubicBezTo>
                  <a:cubicBezTo>
                    <a:pt x="9662" y="36949"/>
                    <a:pt x="10706" y="37079"/>
                    <a:pt x="11751" y="37079"/>
                  </a:cubicBezTo>
                  <a:cubicBezTo>
                    <a:pt x="12110" y="37103"/>
                    <a:pt x="12465" y="37114"/>
                    <a:pt x="12816" y="37114"/>
                  </a:cubicBezTo>
                  <a:cubicBezTo>
                    <a:pt x="14380" y="37114"/>
                    <a:pt x="15872" y="36901"/>
                    <a:pt x="17365" y="36688"/>
                  </a:cubicBezTo>
                  <a:cubicBezTo>
                    <a:pt x="19584" y="36427"/>
                    <a:pt x="21804" y="36035"/>
                    <a:pt x="23893" y="35513"/>
                  </a:cubicBezTo>
                  <a:cubicBezTo>
                    <a:pt x="25851" y="35121"/>
                    <a:pt x="27679" y="34599"/>
                    <a:pt x="29376" y="33946"/>
                  </a:cubicBezTo>
                  <a:cubicBezTo>
                    <a:pt x="31335" y="33424"/>
                    <a:pt x="33163" y="32771"/>
                    <a:pt x="34991" y="31988"/>
                  </a:cubicBezTo>
                  <a:cubicBezTo>
                    <a:pt x="36427" y="31335"/>
                    <a:pt x="37732" y="30682"/>
                    <a:pt x="39038" y="29899"/>
                  </a:cubicBezTo>
                  <a:cubicBezTo>
                    <a:pt x="39821" y="29376"/>
                    <a:pt x="40605" y="28854"/>
                    <a:pt x="41127" y="28201"/>
                  </a:cubicBezTo>
                  <a:cubicBezTo>
                    <a:pt x="41649" y="27549"/>
                    <a:pt x="41780" y="26896"/>
                    <a:pt x="41649" y="26112"/>
                  </a:cubicBezTo>
                  <a:cubicBezTo>
                    <a:pt x="41257" y="24807"/>
                    <a:pt x="40996" y="23501"/>
                    <a:pt x="40605" y="22196"/>
                  </a:cubicBezTo>
                  <a:cubicBezTo>
                    <a:pt x="40474" y="21412"/>
                    <a:pt x="40344" y="20629"/>
                    <a:pt x="39952" y="19845"/>
                  </a:cubicBezTo>
                  <a:cubicBezTo>
                    <a:pt x="39952" y="19845"/>
                    <a:pt x="40082" y="19845"/>
                    <a:pt x="40082" y="19715"/>
                  </a:cubicBezTo>
                  <a:cubicBezTo>
                    <a:pt x="40735" y="19323"/>
                    <a:pt x="41388" y="18801"/>
                    <a:pt x="41910" y="18148"/>
                  </a:cubicBezTo>
                  <a:cubicBezTo>
                    <a:pt x="42302" y="17626"/>
                    <a:pt x="42432" y="16973"/>
                    <a:pt x="42171" y="16320"/>
                  </a:cubicBezTo>
                  <a:cubicBezTo>
                    <a:pt x="41780" y="14362"/>
                    <a:pt x="41257" y="12534"/>
                    <a:pt x="40735" y="10576"/>
                  </a:cubicBezTo>
                  <a:cubicBezTo>
                    <a:pt x="40605" y="10053"/>
                    <a:pt x="40344" y="9792"/>
                    <a:pt x="39952" y="9531"/>
                  </a:cubicBezTo>
                  <a:cubicBezTo>
                    <a:pt x="39691" y="9270"/>
                    <a:pt x="39430" y="9139"/>
                    <a:pt x="39168" y="9139"/>
                  </a:cubicBezTo>
                  <a:cubicBezTo>
                    <a:pt x="38385" y="8748"/>
                    <a:pt x="37471" y="8748"/>
                    <a:pt x="36557" y="8617"/>
                  </a:cubicBezTo>
                  <a:lnTo>
                    <a:pt x="36296" y="8617"/>
                  </a:lnTo>
                  <a:cubicBezTo>
                    <a:pt x="36427" y="8226"/>
                    <a:pt x="36296" y="7834"/>
                    <a:pt x="36166" y="7442"/>
                  </a:cubicBezTo>
                  <a:cubicBezTo>
                    <a:pt x="35774" y="5614"/>
                    <a:pt x="35252" y="3787"/>
                    <a:pt x="34860" y="1959"/>
                  </a:cubicBezTo>
                  <a:cubicBezTo>
                    <a:pt x="34729" y="1436"/>
                    <a:pt x="34468" y="1175"/>
                    <a:pt x="34077" y="914"/>
                  </a:cubicBezTo>
                  <a:cubicBezTo>
                    <a:pt x="33554" y="522"/>
                    <a:pt x="32902" y="261"/>
                    <a:pt x="32249" y="261"/>
                  </a:cubicBezTo>
                  <a:cubicBezTo>
                    <a:pt x="30813" y="0"/>
                    <a:pt x="29376" y="0"/>
                    <a:pt x="28071" y="0"/>
                  </a:cubicBezTo>
                  <a:close/>
                </a:path>
              </a:pathLst>
            </a:custGeom>
            <a:solidFill>
              <a:srgbClr val="00F4CF"/>
            </a:solidFill>
            <a:ln cap="flat" cmpd="sng" w="13050">
              <a:solidFill>
                <a:srgbClr val="00F4CF"/>
              </a:solidFill>
              <a:prstDash val="solid"/>
              <a:miter lim="13056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3341600" y="3870975"/>
              <a:ext cx="352550" cy="355800"/>
            </a:xfrm>
            <a:custGeom>
              <a:rect b="b" l="l" r="r" t="t"/>
              <a:pathLst>
                <a:path extrusionOk="0" h="14232" w="14102">
                  <a:moveTo>
                    <a:pt x="8618" y="0"/>
                  </a:moveTo>
                  <a:lnTo>
                    <a:pt x="5615" y="4961"/>
                  </a:lnTo>
                  <a:lnTo>
                    <a:pt x="1" y="5484"/>
                  </a:lnTo>
                  <a:lnTo>
                    <a:pt x="4831" y="8487"/>
                  </a:lnTo>
                  <a:lnTo>
                    <a:pt x="5484" y="14231"/>
                  </a:lnTo>
                  <a:lnTo>
                    <a:pt x="8356" y="9270"/>
                  </a:lnTo>
                  <a:lnTo>
                    <a:pt x="14101" y="8748"/>
                  </a:lnTo>
                  <a:lnTo>
                    <a:pt x="9140" y="5875"/>
                  </a:lnTo>
                  <a:lnTo>
                    <a:pt x="8618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Dog">
  <p:cSld name="TITLE_1_1_1_1">
    <p:bg>
      <p:bgPr>
        <a:solidFill>
          <a:srgbClr val="02BF7B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1698" y="0"/>
            <a:ext cx="71223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Font typeface="Oswald"/>
              <a:buNone/>
              <a:defRPr b="1" sz="47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218" name="Google Shape;218;p7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1800"/>
              <a:buNone/>
              <a:defRPr>
                <a:solidFill>
                  <a:srgbClr val="5118C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219" name="Google Shape;21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20" name="Google Shape;220;p7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221" name="Google Shape;221;p7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 type="secHead">
  <p:cSld name="SECTION_HEADER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>
            <p:ph type="title"/>
          </p:nvPr>
        </p:nvSpPr>
        <p:spPr>
          <a:xfrm>
            <a:off x="715625" y="2150850"/>
            <a:ext cx="7712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b="1"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1" name="Google Shape;2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32" name="Google Shape;232;p8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233" name="Google Shape;233;p8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- Purple">
  <p:cSld name="SECTION_HEADER_1">
    <p:bg>
      <p:bgPr>
        <a:solidFill>
          <a:srgbClr val="5118C9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>
            <p:ph type="title"/>
          </p:nvPr>
        </p:nvSpPr>
        <p:spPr>
          <a:xfrm>
            <a:off x="715625" y="2150850"/>
            <a:ext cx="7712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Font typeface="Oswald"/>
              <a:buNone/>
              <a:defRPr b="1" sz="3600">
                <a:solidFill>
                  <a:srgbClr val="00F4C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9pPr>
          </a:lstStyle>
          <a:p/>
        </p:txBody>
      </p:sp>
      <p:sp>
        <p:nvSpPr>
          <p:cNvPr id="243" name="Google Shape;2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245" name="Google Shape;245;p9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"/>
          <p:cNvSpPr txBox="1"/>
          <p:nvPr>
            <p:ph type="title"/>
          </p:nvPr>
        </p:nvSpPr>
        <p:spPr>
          <a:xfrm>
            <a:off x="311700" y="445025"/>
            <a:ext cx="709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5" name="Google Shape;255;p10"/>
          <p:cNvSpPr txBox="1"/>
          <p:nvPr>
            <p:ph idx="1" type="body"/>
          </p:nvPr>
        </p:nvSpPr>
        <p:spPr>
          <a:xfrm>
            <a:off x="311700" y="1152475"/>
            <a:ext cx="7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6" name="Google Shape;25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57" name="Google Shape;257;p10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258" name="Google Shape;258;p10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" name="Google Shape;266;p10"/>
          <p:cNvGrpSpPr/>
          <p:nvPr/>
        </p:nvGrpSpPr>
        <p:grpSpPr>
          <a:xfrm rot="-900295">
            <a:off x="7650948" y="229610"/>
            <a:ext cx="1237596" cy="1237596"/>
            <a:chOff x="1189450" y="238125"/>
            <a:chExt cx="5134875" cy="5134875"/>
          </a:xfrm>
        </p:grpSpPr>
        <p:sp>
          <p:nvSpPr>
            <p:cNvPr id="267" name="Google Shape;267;p10"/>
            <p:cNvSpPr/>
            <p:nvPr/>
          </p:nvSpPr>
          <p:spPr>
            <a:xfrm>
              <a:off x="1189450" y="238125"/>
              <a:ext cx="5134875" cy="5134875"/>
            </a:xfrm>
            <a:custGeom>
              <a:rect b="b" l="l" r="r" t="t"/>
              <a:pathLst>
                <a:path extrusionOk="0" h="205395" w="205395">
                  <a:moveTo>
                    <a:pt x="102744" y="0"/>
                  </a:moveTo>
                  <a:cubicBezTo>
                    <a:pt x="45989" y="0"/>
                    <a:pt x="0" y="45990"/>
                    <a:pt x="0" y="102745"/>
                  </a:cubicBezTo>
                  <a:cubicBezTo>
                    <a:pt x="0" y="159405"/>
                    <a:pt x="45989" y="205395"/>
                    <a:pt x="102744" y="205395"/>
                  </a:cubicBezTo>
                  <a:cubicBezTo>
                    <a:pt x="159405" y="205395"/>
                    <a:pt x="205394" y="159405"/>
                    <a:pt x="205394" y="102745"/>
                  </a:cubicBezTo>
                  <a:cubicBezTo>
                    <a:pt x="205394" y="45990"/>
                    <a:pt x="159405" y="0"/>
                    <a:pt x="102744" y="0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1848125" y="3305825"/>
              <a:ext cx="436775" cy="314450"/>
            </a:xfrm>
            <a:custGeom>
              <a:rect b="b" l="l" r="r" t="t"/>
              <a:pathLst>
                <a:path extrusionOk="0" h="12578" w="17471">
                  <a:moveTo>
                    <a:pt x="11652" y="1"/>
                  </a:moveTo>
                  <a:cubicBezTo>
                    <a:pt x="11103" y="1"/>
                    <a:pt x="10521" y="106"/>
                    <a:pt x="9916" y="340"/>
                  </a:cubicBezTo>
                  <a:cubicBezTo>
                    <a:pt x="7083" y="1473"/>
                    <a:pt x="7083" y="3929"/>
                    <a:pt x="7177" y="6289"/>
                  </a:cubicBezTo>
                  <a:cubicBezTo>
                    <a:pt x="7177" y="7706"/>
                    <a:pt x="7177" y="9028"/>
                    <a:pt x="6327" y="9311"/>
                  </a:cubicBezTo>
                  <a:cubicBezTo>
                    <a:pt x="6106" y="9412"/>
                    <a:pt x="5897" y="9457"/>
                    <a:pt x="5702" y="9457"/>
                  </a:cubicBezTo>
                  <a:cubicBezTo>
                    <a:pt x="4983" y="9457"/>
                    <a:pt x="4452" y="8847"/>
                    <a:pt x="4155" y="8178"/>
                  </a:cubicBezTo>
                  <a:cubicBezTo>
                    <a:pt x="3683" y="6856"/>
                    <a:pt x="4533" y="5912"/>
                    <a:pt x="5288" y="5628"/>
                  </a:cubicBezTo>
                  <a:lnTo>
                    <a:pt x="4155" y="2795"/>
                  </a:lnTo>
                  <a:cubicBezTo>
                    <a:pt x="2172" y="3551"/>
                    <a:pt x="0" y="5817"/>
                    <a:pt x="1322" y="9217"/>
                  </a:cubicBezTo>
                  <a:cubicBezTo>
                    <a:pt x="1997" y="11016"/>
                    <a:pt x="3565" y="12578"/>
                    <a:pt x="5647" y="12578"/>
                  </a:cubicBezTo>
                  <a:cubicBezTo>
                    <a:pt x="6188" y="12578"/>
                    <a:pt x="6763" y="12472"/>
                    <a:pt x="7366" y="12239"/>
                  </a:cubicBezTo>
                  <a:cubicBezTo>
                    <a:pt x="10293" y="11011"/>
                    <a:pt x="10199" y="8650"/>
                    <a:pt x="10199" y="6195"/>
                  </a:cubicBezTo>
                  <a:cubicBezTo>
                    <a:pt x="10199" y="4873"/>
                    <a:pt x="10105" y="3551"/>
                    <a:pt x="11049" y="3173"/>
                  </a:cubicBezTo>
                  <a:cubicBezTo>
                    <a:pt x="11221" y="3104"/>
                    <a:pt x="11389" y="3073"/>
                    <a:pt x="11552" y="3073"/>
                  </a:cubicBezTo>
                  <a:cubicBezTo>
                    <a:pt x="12287" y="3073"/>
                    <a:pt x="12912" y="3705"/>
                    <a:pt x="13221" y="4401"/>
                  </a:cubicBezTo>
                  <a:cubicBezTo>
                    <a:pt x="13788" y="6006"/>
                    <a:pt x="12843" y="7045"/>
                    <a:pt x="11899" y="7423"/>
                  </a:cubicBezTo>
                  <a:lnTo>
                    <a:pt x="13032" y="10256"/>
                  </a:lnTo>
                  <a:cubicBezTo>
                    <a:pt x="15110" y="9406"/>
                    <a:pt x="17470" y="6950"/>
                    <a:pt x="16054" y="3268"/>
                  </a:cubicBezTo>
                  <a:cubicBezTo>
                    <a:pt x="15380" y="1545"/>
                    <a:pt x="13755" y="1"/>
                    <a:pt x="11652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1765475" y="3080600"/>
              <a:ext cx="408475" cy="269150"/>
            </a:xfrm>
            <a:custGeom>
              <a:rect b="b" l="l" r="r" t="t"/>
              <a:pathLst>
                <a:path extrusionOk="0" h="10766" w="16339">
                  <a:moveTo>
                    <a:pt x="3023" y="0"/>
                  </a:moveTo>
                  <a:lnTo>
                    <a:pt x="1" y="567"/>
                  </a:lnTo>
                  <a:lnTo>
                    <a:pt x="2267" y="10766"/>
                  </a:lnTo>
                  <a:lnTo>
                    <a:pt x="5195" y="10105"/>
                  </a:lnTo>
                  <a:lnTo>
                    <a:pt x="4439" y="6516"/>
                  </a:lnTo>
                  <a:lnTo>
                    <a:pt x="16338" y="3872"/>
                  </a:lnTo>
                  <a:lnTo>
                    <a:pt x="15677" y="944"/>
                  </a:lnTo>
                  <a:lnTo>
                    <a:pt x="3778" y="3589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1744250" y="2717025"/>
              <a:ext cx="391925" cy="295125"/>
            </a:xfrm>
            <a:custGeom>
              <a:rect b="b" l="l" r="r" t="t"/>
              <a:pathLst>
                <a:path extrusionOk="0" h="11805" w="15677">
                  <a:moveTo>
                    <a:pt x="4627" y="4061"/>
                  </a:moveTo>
                  <a:cubicBezTo>
                    <a:pt x="5383" y="4061"/>
                    <a:pt x="6233" y="4439"/>
                    <a:pt x="6233" y="5761"/>
                  </a:cubicBezTo>
                  <a:lnTo>
                    <a:pt x="6422" y="8499"/>
                  </a:lnTo>
                  <a:lnTo>
                    <a:pt x="3305" y="8594"/>
                  </a:lnTo>
                  <a:lnTo>
                    <a:pt x="3211" y="5950"/>
                  </a:lnTo>
                  <a:cubicBezTo>
                    <a:pt x="3211" y="4533"/>
                    <a:pt x="3966" y="4061"/>
                    <a:pt x="4627" y="4061"/>
                  </a:cubicBezTo>
                  <a:close/>
                  <a:moveTo>
                    <a:pt x="15204" y="0"/>
                  </a:moveTo>
                  <a:lnTo>
                    <a:pt x="8877" y="3589"/>
                  </a:lnTo>
                  <a:cubicBezTo>
                    <a:pt x="8079" y="1727"/>
                    <a:pt x="6365" y="1030"/>
                    <a:pt x="4830" y="1030"/>
                  </a:cubicBezTo>
                  <a:cubicBezTo>
                    <a:pt x="4730" y="1030"/>
                    <a:pt x="4631" y="1033"/>
                    <a:pt x="4533" y="1039"/>
                  </a:cubicBezTo>
                  <a:cubicBezTo>
                    <a:pt x="2455" y="1133"/>
                    <a:pt x="0" y="2361"/>
                    <a:pt x="189" y="6044"/>
                  </a:cubicBezTo>
                  <a:lnTo>
                    <a:pt x="472" y="11804"/>
                  </a:lnTo>
                  <a:lnTo>
                    <a:pt x="15676" y="11049"/>
                  </a:lnTo>
                  <a:lnTo>
                    <a:pt x="15487" y="8027"/>
                  </a:lnTo>
                  <a:lnTo>
                    <a:pt x="9443" y="8310"/>
                  </a:lnTo>
                  <a:lnTo>
                    <a:pt x="9349" y="6705"/>
                  </a:lnTo>
                  <a:lnTo>
                    <a:pt x="15298" y="3400"/>
                  </a:lnTo>
                  <a:lnTo>
                    <a:pt x="15204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1748950" y="2424275"/>
              <a:ext cx="406100" cy="276250"/>
            </a:xfrm>
            <a:custGeom>
              <a:rect b="b" l="l" r="r" t="t"/>
              <a:pathLst>
                <a:path extrusionOk="0" h="11050" w="16244">
                  <a:moveTo>
                    <a:pt x="1134" y="0"/>
                  </a:moveTo>
                  <a:lnTo>
                    <a:pt x="1" y="9160"/>
                  </a:lnTo>
                  <a:lnTo>
                    <a:pt x="15110" y="11049"/>
                  </a:lnTo>
                  <a:lnTo>
                    <a:pt x="16244" y="1889"/>
                  </a:lnTo>
                  <a:lnTo>
                    <a:pt x="13222" y="1511"/>
                  </a:lnTo>
                  <a:lnTo>
                    <a:pt x="12466" y="7649"/>
                  </a:lnTo>
                  <a:lnTo>
                    <a:pt x="9444" y="7272"/>
                  </a:lnTo>
                  <a:lnTo>
                    <a:pt x="10200" y="1606"/>
                  </a:lnTo>
                  <a:lnTo>
                    <a:pt x="7178" y="1228"/>
                  </a:lnTo>
                  <a:lnTo>
                    <a:pt x="6422" y="6894"/>
                  </a:lnTo>
                  <a:lnTo>
                    <a:pt x="3401" y="6516"/>
                  </a:lnTo>
                  <a:lnTo>
                    <a:pt x="4156" y="378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1805625" y="2128525"/>
              <a:ext cx="415525" cy="294950"/>
            </a:xfrm>
            <a:custGeom>
              <a:rect b="b" l="l" r="r" t="t"/>
              <a:pathLst>
                <a:path extrusionOk="0" h="11798" w="16621">
                  <a:moveTo>
                    <a:pt x="5330" y="0"/>
                  </a:moveTo>
                  <a:cubicBezTo>
                    <a:pt x="3517" y="0"/>
                    <a:pt x="1455" y="850"/>
                    <a:pt x="661" y="3520"/>
                  </a:cubicBezTo>
                  <a:cubicBezTo>
                    <a:pt x="0" y="5881"/>
                    <a:pt x="661" y="8714"/>
                    <a:pt x="3683" y="9658"/>
                  </a:cubicBezTo>
                  <a:cubicBezTo>
                    <a:pt x="4178" y="9802"/>
                    <a:pt x="4632" y="9867"/>
                    <a:pt x="5052" y="9867"/>
                  </a:cubicBezTo>
                  <a:cubicBezTo>
                    <a:pt x="7119" y="9867"/>
                    <a:pt x="8361" y="8284"/>
                    <a:pt x="9538" y="6636"/>
                  </a:cubicBezTo>
                  <a:cubicBezTo>
                    <a:pt x="10298" y="5708"/>
                    <a:pt x="10982" y="4704"/>
                    <a:pt x="11794" y="4704"/>
                  </a:cubicBezTo>
                  <a:cubicBezTo>
                    <a:pt x="11890" y="4704"/>
                    <a:pt x="11988" y="4718"/>
                    <a:pt x="12088" y="4748"/>
                  </a:cubicBezTo>
                  <a:cubicBezTo>
                    <a:pt x="13127" y="5125"/>
                    <a:pt x="13316" y="6259"/>
                    <a:pt x="13032" y="7109"/>
                  </a:cubicBezTo>
                  <a:cubicBezTo>
                    <a:pt x="12674" y="8326"/>
                    <a:pt x="11719" y="8729"/>
                    <a:pt x="10907" y="8729"/>
                  </a:cubicBezTo>
                  <a:cubicBezTo>
                    <a:pt x="10649" y="8729"/>
                    <a:pt x="10405" y="8688"/>
                    <a:pt x="10199" y="8620"/>
                  </a:cubicBezTo>
                  <a:lnTo>
                    <a:pt x="9349" y="11547"/>
                  </a:lnTo>
                  <a:cubicBezTo>
                    <a:pt x="9843" y="11704"/>
                    <a:pt x="10411" y="11797"/>
                    <a:pt x="11006" y="11797"/>
                  </a:cubicBezTo>
                  <a:cubicBezTo>
                    <a:pt x="12914" y="11797"/>
                    <a:pt x="15096" y="10838"/>
                    <a:pt x="15960" y="7958"/>
                  </a:cubicBezTo>
                  <a:cubicBezTo>
                    <a:pt x="16621" y="5692"/>
                    <a:pt x="15960" y="2765"/>
                    <a:pt x="12938" y="1820"/>
                  </a:cubicBezTo>
                  <a:cubicBezTo>
                    <a:pt x="12458" y="1681"/>
                    <a:pt x="12016" y="1618"/>
                    <a:pt x="11607" y="1618"/>
                  </a:cubicBezTo>
                  <a:cubicBezTo>
                    <a:pt x="9518" y="1618"/>
                    <a:pt x="8267" y="3263"/>
                    <a:pt x="7083" y="4842"/>
                  </a:cubicBezTo>
                  <a:cubicBezTo>
                    <a:pt x="6323" y="5771"/>
                    <a:pt x="5639" y="6775"/>
                    <a:pt x="4827" y="6775"/>
                  </a:cubicBezTo>
                  <a:cubicBezTo>
                    <a:pt x="4731" y="6775"/>
                    <a:pt x="4633" y="6761"/>
                    <a:pt x="4533" y="6731"/>
                  </a:cubicBezTo>
                  <a:cubicBezTo>
                    <a:pt x="3494" y="6448"/>
                    <a:pt x="3400" y="5314"/>
                    <a:pt x="3589" y="4464"/>
                  </a:cubicBezTo>
                  <a:cubicBezTo>
                    <a:pt x="3943" y="3402"/>
                    <a:pt x="4722" y="3030"/>
                    <a:pt x="5408" y="3030"/>
                  </a:cubicBezTo>
                  <a:cubicBezTo>
                    <a:pt x="5637" y="3030"/>
                    <a:pt x="5855" y="3071"/>
                    <a:pt x="6044" y="3142"/>
                  </a:cubicBezTo>
                  <a:lnTo>
                    <a:pt x="6894" y="215"/>
                  </a:lnTo>
                  <a:cubicBezTo>
                    <a:pt x="6426" y="81"/>
                    <a:pt x="5890" y="0"/>
                    <a:pt x="5330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916575" y="1835675"/>
              <a:ext cx="410825" cy="317575"/>
            </a:xfrm>
            <a:custGeom>
              <a:rect b="b" l="l" r="r" t="t"/>
              <a:pathLst>
                <a:path extrusionOk="0" h="12703" w="16433">
                  <a:moveTo>
                    <a:pt x="5430" y="1"/>
                  </a:moveTo>
                  <a:cubicBezTo>
                    <a:pt x="3852" y="1"/>
                    <a:pt x="2146" y="712"/>
                    <a:pt x="1040" y="2863"/>
                  </a:cubicBezTo>
                  <a:cubicBezTo>
                    <a:pt x="1" y="5035"/>
                    <a:pt x="190" y="7963"/>
                    <a:pt x="3023" y="9285"/>
                  </a:cubicBezTo>
                  <a:cubicBezTo>
                    <a:pt x="3763" y="9655"/>
                    <a:pt x="4427" y="9812"/>
                    <a:pt x="5033" y="9812"/>
                  </a:cubicBezTo>
                  <a:cubicBezTo>
                    <a:pt x="6745" y="9812"/>
                    <a:pt x="8000" y="8557"/>
                    <a:pt x="9255" y="7302"/>
                  </a:cubicBezTo>
                  <a:cubicBezTo>
                    <a:pt x="10132" y="6584"/>
                    <a:pt x="10942" y="5799"/>
                    <a:pt x="11684" y="5799"/>
                  </a:cubicBezTo>
                  <a:cubicBezTo>
                    <a:pt x="11821" y="5799"/>
                    <a:pt x="11956" y="5826"/>
                    <a:pt x="12088" y="5885"/>
                  </a:cubicBezTo>
                  <a:cubicBezTo>
                    <a:pt x="13127" y="6357"/>
                    <a:pt x="13127" y="7490"/>
                    <a:pt x="12655" y="8340"/>
                  </a:cubicBezTo>
                  <a:cubicBezTo>
                    <a:pt x="12231" y="9310"/>
                    <a:pt x="11457" y="9657"/>
                    <a:pt x="10733" y="9657"/>
                  </a:cubicBezTo>
                  <a:cubicBezTo>
                    <a:pt x="10328" y="9657"/>
                    <a:pt x="9938" y="9548"/>
                    <a:pt x="9633" y="9379"/>
                  </a:cubicBezTo>
                  <a:lnTo>
                    <a:pt x="8311" y="12118"/>
                  </a:lnTo>
                  <a:cubicBezTo>
                    <a:pt x="8995" y="12460"/>
                    <a:pt x="9891" y="12703"/>
                    <a:pt x="10835" y="12703"/>
                  </a:cubicBezTo>
                  <a:cubicBezTo>
                    <a:pt x="12496" y="12703"/>
                    <a:pt x="14310" y="11951"/>
                    <a:pt x="15394" y="9662"/>
                  </a:cubicBezTo>
                  <a:cubicBezTo>
                    <a:pt x="16432" y="7490"/>
                    <a:pt x="16243" y="4469"/>
                    <a:pt x="13410" y="3146"/>
                  </a:cubicBezTo>
                  <a:cubicBezTo>
                    <a:pt x="12722" y="2814"/>
                    <a:pt x="12094" y="2673"/>
                    <a:pt x="11511" y="2673"/>
                  </a:cubicBezTo>
                  <a:cubicBezTo>
                    <a:pt x="9776" y="2673"/>
                    <a:pt x="8450" y="3928"/>
                    <a:pt x="7178" y="5130"/>
                  </a:cubicBezTo>
                  <a:cubicBezTo>
                    <a:pt x="6407" y="5901"/>
                    <a:pt x="5573" y="6672"/>
                    <a:pt x="4830" y="6672"/>
                  </a:cubicBezTo>
                  <a:cubicBezTo>
                    <a:pt x="4663" y="6672"/>
                    <a:pt x="4501" y="6633"/>
                    <a:pt x="4345" y="6546"/>
                  </a:cubicBezTo>
                  <a:cubicBezTo>
                    <a:pt x="3400" y="6074"/>
                    <a:pt x="3400" y="5035"/>
                    <a:pt x="3778" y="4185"/>
                  </a:cubicBezTo>
                  <a:cubicBezTo>
                    <a:pt x="4207" y="3327"/>
                    <a:pt x="4876" y="3065"/>
                    <a:pt x="5498" y="3065"/>
                  </a:cubicBezTo>
                  <a:cubicBezTo>
                    <a:pt x="5835" y="3065"/>
                    <a:pt x="6157" y="3142"/>
                    <a:pt x="6422" y="3241"/>
                  </a:cubicBezTo>
                  <a:lnTo>
                    <a:pt x="7744" y="502"/>
                  </a:lnTo>
                  <a:cubicBezTo>
                    <a:pt x="7085" y="206"/>
                    <a:pt x="6276" y="1"/>
                    <a:pt x="5430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2053500" y="1531875"/>
              <a:ext cx="443875" cy="406075"/>
            </a:xfrm>
            <a:custGeom>
              <a:rect b="b" l="l" r="r" t="t"/>
              <a:pathLst>
                <a:path extrusionOk="0" h="16243" w="17755">
                  <a:moveTo>
                    <a:pt x="5289" y="0"/>
                  </a:moveTo>
                  <a:lnTo>
                    <a:pt x="1" y="7460"/>
                  </a:lnTo>
                  <a:lnTo>
                    <a:pt x="12466" y="16243"/>
                  </a:lnTo>
                  <a:lnTo>
                    <a:pt x="17755" y="8688"/>
                  </a:lnTo>
                  <a:lnTo>
                    <a:pt x="15205" y="6988"/>
                  </a:lnTo>
                  <a:lnTo>
                    <a:pt x="11711" y="11993"/>
                  </a:lnTo>
                  <a:lnTo>
                    <a:pt x="9255" y="10293"/>
                  </a:lnTo>
                  <a:lnTo>
                    <a:pt x="12466" y="5572"/>
                  </a:lnTo>
                  <a:lnTo>
                    <a:pt x="10011" y="3872"/>
                  </a:lnTo>
                  <a:lnTo>
                    <a:pt x="6706" y="8499"/>
                  </a:lnTo>
                  <a:lnTo>
                    <a:pt x="4250" y="6799"/>
                  </a:lnTo>
                  <a:lnTo>
                    <a:pt x="7745" y="1700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2247100" y="1324275"/>
              <a:ext cx="429700" cy="401200"/>
            </a:xfrm>
            <a:custGeom>
              <a:rect b="b" l="l" r="r" t="t"/>
              <a:pathLst>
                <a:path extrusionOk="0" h="16048" w="17188">
                  <a:moveTo>
                    <a:pt x="7341" y="3132"/>
                  </a:moveTo>
                  <a:cubicBezTo>
                    <a:pt x="7923" y="3132"/>
                    <a:pt x="8578" y="3378"/>
                    <a:pt x="9255" y="4055"/>
                  </a:cubicBezTo>
                  <a:lnTo>
                    <a:pt x="11994" y="6793"/>
                  </a:lnTo>
                  <a:cubicBezTo>
                    <a:pt x="13410" y="8210"/>
                    <a:pt x="13032" y="9532"/>
                    <a:pt x="12277" y="10287"/>
                  </a:cubicBezTo>
                  <a:lnTo>
                    <a:pt x="10766" y="11798"/>
                  </a:lnTo>
                  <a:lnTo>
                    <a:pt x="4250" y="5282"/>
                  </a:lnTo>
                  <a:lnTo>
                    <a:pt x="5761" y="3771"/>
                  </a:lnTo>
                  <a:cubicBezTo>
                    <a:pt x="6156" y="3426"/>
                    <a:pt x="6705" y="3132"/>
                    <a:pt x="7341" y="3132"/>
                  </a:cubicBezTo>
                  <a:close/>
                  <a:moveTo>
                    <a:pt x="7422" y="0"/>
                  </a:moveTo>
                  <a:cubicBezTo>
                    <a:pt x="5898" y="0"/>
                    <a:pt x="4564" y="762"/>
                    <a:pt x="3683" y="1694"/>
                  </a:cubicBezTo>
                  <a:lnTo>
                    <a:pt x="1" y="5282"/>
                  </a:lnTo>
                  <a:lnTo>
                    <a:pt x="10766" y="16048"/>
                  </a:lnTo>
                  <a:lnTo>
                    <a:pt x="14449" y="12459"/>
                  </a:lnTo>
                  <a:cubicBezTo>
                    <a:pt x="16149" y="10759"/>
                    <a:pt x="17188" y="7643"/>
                    <a:pt x="14166" y="4621"/>
                  </a:cubicBezTo>
                  <a:lnTo>
                    <a:pt x="11427" y="1883"/>
                  </a:lnTo>
                  <a:cubicBezTo>
                    <a:pt x="10062" y="517"/>
                    <a:pt x="8677" y="0"/>
                    <a:pt x="7422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2738150" y="1017200"/>
              <a:ext cx="370700" cy="434425"/>
            </a:xfrm>
            <a:custGeom>
              <a:rect b="b" l="l" r="r" t="t"/>
              <a:pathLst>
                <a:path extrusionOk="0" h="17377" w="14828">
                  <a:moveTo>
                    <a:pt x="3589" y="4628"/>
                  </a:moveTo>
                  <a:lnTo>
                    <a:pt x="7178" y="7838"/>
                  </a:lnTo>
                  <a:lnTo>
                    <a:pt x="4439" y="9349"/>
                  </a:lnTo>
                  <a:lnTo>
                    <a:pt x="3589" y="4628"/>
                  </a:lnTo>
                  <a:close/>
                  <a:moveTo>
                    <a:pt x="2645" y="0"/>
                  </a:moveTo>
                  <a:lnTo>
                    <a:pt x="1" y="1511"/>
                  </a:lnTo>
                  <a:lnTo>
                    <a:pt x="2928" y="17376"/>
                  </a:lnTo>
                  <a:lnTo>
                    <a:pt x="5667" y="15771"/>
                  </a:lnTo>
                  <a:lnTo>
                    <a:pt x="5100" y="12560"/>
                  </a:lnTo>
                  <a:lnTo>
                    <a:pt x="9539" y="10010"/>
                  </a:lnTo>
                  <a:lnTo>
                    <a:pt x="11994" y="12182"/>
                  </a:lnTo>
                  <a:lnTo>
                    <a:pt x="14827" y="10671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3002575" y="867500"/>
              <a:ext cx="351800" cy="411775"/>
            </a:xfrm>
            <a:custGeom>
              <a:rect b="b" l="l" r="r" t="t"/>
              <a:pathLst>
                <a:path extrusionOk="0" h="16471" w="14072">
                  <a:moveTo>
                    <a:pt x="6775" y="3101"/>
                  </a:moveTo>
                  <a:cubicBezTo>
                    <a:pt x="7545" y="3101"/>
                    <a:pt x="7995" y="3658"/>
                    <a:pt x="8216" y="4100"/>
                  </a:cubicBezTo>
                  <a:cubicBezTo>
                    <a:pt x="8405" y="4761"/>
                    <a:pt x="8311" y="5705"/>
                    <a:pt x="6989" y="6177"/>
                  </a:cubicBezTo>
                  <a:lnTo>
                    <a:pt x="4817" y="6838"/>
                  </a:lnTo>
                  <a:lnTo>
                    <a:pt x="3872" y="4005"/>
                  </a:lnTo>
                  <a:lnTo>
                    <a:pt x="6044" y="3250"/>
                  </a:lnTo>
                  <a:cubicBezTo>
                    <a:pt x="6315" y="3146"/>
                    <a:pt x="6558" y="3101"/>
                    <a:pt x="6775" y="3101"/>
                  </a:cubicBezTo>
                  <a:close/>
                  <a:moveTo>
                    <a:pt x="9183" y="8756"/>
                  </a:moveTo>
                  <a:cubicBezTo>
                    <a:pt x="9924" y="8756"/>
                    <a:pt x="10361" y="9261"/>
                    <a:pt x="10577" y="9766"/>
                  </a:cubicBezTo>
                  <a:cubicBezTo>
                    <a:pt x="10766" y="10427"/>
                    <a:pt x="10672" y="11371"/>
                    <a:pt x="9349" y="11749"/>
                  </a:cubicBezTo>
                  <a:lnTo>
                    <a:pt x="6800" y="12599"/>
                  </a:lnTo>
                  <a:lnTo>
                    <a:pt x="5855" y="9766"/>
                  </a:lnTo>
                  <a:lnTo>
                    <a:pt x="8405" y="8916"/>
                  </a:lnTo>
                  <a:cubicBezTo>
                    <a:pt x="8695" y="8804"/>
                    <a:pt x="8954" y="8756"/>
                    <a:pt x="9183" y="8756"/>
                  </a:cubicBezTo>
                  <a:close/>
                  <a:moveTo>
                    <a:pt x="6887" y="0"/>
                  </a:moveTo>
                  <a:cubicBezTo>
                    <a:pt x="6320" y="0"/>
                    <a:pt x="5694" y="99"/>
                    <a:pt x="5006" y="322"/>
                  </a:cubicBezTo>
                  <a:lnTo>
                    <a:pt x="0" y="2022"/>
                  </a:lnTo>
                  <a:lnTo>
                    <a:pt x="4911" y="16471"/>
                  </a:lnTo>
                  <a:lnTo>
                    <a:pt x="10294" y="14676"/>
                  </a:lnTo>
                  <a:cubicBezTo>
                    <a:pt x="13788" y="13543"/>
                    <a:pt x="14071" y="10710"/>
                    <a:pt x="13410" y="8821"/>
                  </a:cubicBezTo>
                  <a:cubicBezTo>
                    <a:pt x="13032" y="7783"/>
                    <a:pt x="12277" y="6649"/>
                    <a:pt x="11144" y="6083"/>
                  </a:cubicBezTo>
                  <a:cubicBezTo>
                    <a:pt x="11427" y="5044"/>
                    <a:pt x="11333" y="4005"/>
                    <a:pt x="11049" y="3155"/>
                  </a:cubicBezTo>
                  <a:cubicBezTo>
                    <a:pt x="10519" y="1639"/>
                    <a:pt x="9196" y="0"/>
                    <a:pt x="6887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3347250" y="783925"/>
              <a:ext cx="311675" cy="395725"/>
            </a:xfrm>
            <a:custGeom>
              <a:rect b="b" l="l" r="r" t="t"/>
              <a:pathLst>
                <a:path extrusionOk="0" h="15829" w="12467">
                  <a:moveTo>
                    <a:pt x="5995" y="3060"/>
                  </a:moveTo>
                  <a:cubicBezTo>
                    <a:pt x="6942" y="3060"/>
                    <a:pt x="7971" y="3643"/>
                    <a:pt x="8217" y="5365"/>
                  </a:cubicBezTo>
                  <a:lnTo>
                    <a:pt x="8878" y="9898"/>
                  </a:lnTo>
                  <a:cubicBezTo>
                    <a:pt x="9161" y="11787"/>
                    <a:pt x="7933" y="12637"/>
                    <a:pt x="6989" y="12731"/>
                  </a:cubicBezTo>
                  <a:cubicBezTo>
                    <a:pt x="6851" y="12756"/>
                    <a:pt x="6708" y="12770"/>
                    <a:pt x="6563" y="12770"/>
                  </a:cubicBezTo>
                  <a:cubicBezTo>
                    <a:pt x="5617" y="12770"/>
                    <a:pt x="4591" y="12197"/>
                    <a:pt x="4345" y="10559"/>
                  </a:cubicBezTo>
                  <a:lnTo>
                    <a:pt x="3684" y="6026"/>
                  </a:lnTo>
                  <a:cubicBezTo>
                    <a:pt x="3401" y="4043"/>
                    <a:pt x="4534" y="3193"/>
                    <a:pt x="5573" y="3099"/>
                  </a:cubicBezTo>
                  <a:cubicBezTo>
                    <a:pt x="5709" y="3074"/>
                    <a:pt x="5851" y="3060"/>
                    <a:pt x="5995" y="3060"/>
                  </a:cubicBezTo>
                  <a:close/>
                  <a:moveTo>
                    <a:pt x="6053" y="1"/>
                  </a:moveTo>
                  <a:cubicBezTo>
                    <a:pt x="5728" y="1"/>
                    <a:pt x="5408" y="28"/>
                    <a:pt x="5100" y="77"/>
                  </a:cubicBezTo>
                  <a:cubicBezTo>
                    <a:pt x="2739" y="455"/>
                    <a:pt x="1" y="2154"/>
                    <a:pt x="662" y="6404"/>
                  </a:cubicBezTo>
                  <a:lnTo>
                    <a:pt x="1323" y="10937"/>
                  </a:lnTo>
                  <a:cubicBezTo>
                    <a:pt x="1816" y="14633"/>
                    <a:pt x="4309" y="15829"/>
                    <a:pt x="6442" y="15829"/>
                  </a:cubicBezTo>
                  <a:cubicBezTo>
                    <a:pt x="6761" y="15829"/>
                    <a:pt x="7072" y="15802"/>
                    <a:pt x="7367" y="15753"/>
                  </a:cubicBezTo>
                  <a:cubicBezTo>
                    <a:pt x="9728" y="15470"/>
                    <a:pt x="12466" y="13675"/>
                    <a:pt x="11900" y="9426"/>
                  </a:cubicBezTo>
                  <a:lnTo>
                    <a:pt x="11239" y="4893"/>
                  </a:lnTo>
                  <a:cubicBezTo>
                    <a:pt x="10664" y="1196"/>
                    <a:pt x="8231" y="1"/>
                    <a:pt x="6053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3694300" y="769300"/>
              <a:ext cx="280975" cy="394400"/>
            </a:xfrm>
            <a:custGeom>
              <a:rect b="b" l="l" r="r" t="t"/>
              <a:pathLst>
                <a:path extrusionOk="0" h="15776" w="11239">
                  <a:moveTo>
                    <a:pt x="567" y="1"/>
                  </a:moveTo>
                  <a:lnTo>
                    <a:pt x="190" y="9916"/>
                  </a:lnTo>
                  <a:cubicBezTo>
                    <a:pt x="1" y="14166"/>
                    <a:pt x="2928" y="15677"/>
                    <a:pt x="5289" y="15771"/>
                  </a:cubicBezTo>
                  <a:cubicBezTo>
                    <a:pt x="5366" y="15774"/>
                    <a:pt x="5444" y="15776"/>
                    <a:pt x="5523" y="15776"/>
                  </a:cubicBezTo>
                  <a:cubicBezTo>
                    <a:pt x="7845" y="15776"/>
                    <a:pt x="10678" y="14404"/>
                    <a:pt x="10861" y="10294"/>
                  </a:cubicBezTo>
                  <a:lnTo>
                    <a:pt x="11238" y="378"/>
                  </a:lnTo>
                  <a:lnTo>
                    <a:pt x="8122" y="284"/>
                  </a:lnTo>
                  <a:lnTo>
                    <a:pt x="7839" y="10200"/>
                  </a:lnTo>
                  <a:cubicBezTo>
                    <a:pt x="7751" y="12046"/>
                    <a:pt x="6598" y="12665"/>
                    <a:pt x="5601" y="12665"/>
                  </a:cubicBezTo>
                  <a:cubicBezTo>
                    <a:pt x="5528" y="12665"/>
                    <a:pt x="5455" y="12661"/>
                    <a:pt x="5383" y="12655"/>
                  </a:cubicBezTo>
                  <a:cubicBezTo>
                    <a:pt x="4439" y="12655"/>
                    <a:pt x="3117" y="11994"/>
                    <a:pt x="3211" y="10011"/>
                  </a:cubicBezTo>
                  <a:lnTo>
                    <a:pt x="3589" y="95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4041350" y="788200"/>
              <a:ext cx="269175" cy="408450"/>
            </a:xfrm>
            <a:custGeom>
              <a:rect b="b" l="l" r="r" t="t"/>
              <a:pathLst>
                <a:path extrusionOk="0" h="16338" w="10767">
                  <a:moveTo>
                    <a:pt x="567" y="0"/>
                  </a:moveTo>
                  <a:lnTo>
                    <a:pt x="1" y="3022"/>
                  </a:lnTo>
                  <a:lnTo>
                    <a:pt x="3589" y="3778"/>
                  </a:lnTo>
                  <a:lnTo>
                    <a:pt x="1039" y="15676"/>
                  </a:lnTo>
                  <a:lnTo>
                    <a:pt x="4061" y="16337"/>
                  </a:lnTo>
                  <a:lnTo>
                    <a:pt x="6517" y="4439"/>
                  </a:lnTo>
                  <a:lnTo>
                    <a:pt x="10105" y="5194"/>
                  </a:lnTo>
                  <a:lnTo>
                    <a:pt x="10766" y="2172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4376600" y="920400"/>
              <a:ext cx="217225" cy="380125"/>
            </a:xfrm>
            <a:custGeom>
              <a:rect b="b" l="l" r="r" t="t"/>
              <a:pathLst>
                <a:path extrusionOk="0" h="15205" w="8689">
                  <a:moveTo>
                    <a:pt x="5950" y="1"/>
                  </a:moveTo>
                  <a:lnTo>
                    <a:pt x="0" y="13977"/>
                  </a:lnTo>
                  <a:lnTo>
                    <a:pt x="2739" y="15204"/>
                  </a:lnTo>
                  <a:lnTo>
                    <a:pt x="8688" y="1134"/>
                  </a:lnTo>
                  <a:lnTo>
                    <a:pt x="5950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4487550" y="986500"/>
              <a:ext cx="432075" cy="467475"/>
            </a:xfrm>
            <a:custGeom>
              <a:rect b="b" l="l" r="r" t="t"/>
              <a:pathLst>
                <a:path extrusionOk="0" h="18699" w="17283">
                  <a:moveTo>
                    <a:pt x="7744" y="1"/>
                  </a:moveTo>
                  <a:lnTo>
                    <a:pt x="1" y="13033"/>
                  </a:lnTo>
                  <a:lnTo>
                    <a:pt x="2550" y="14638"/>
                  </a:lnTo>
                  <a:lnTo>
                    <a:pt x="7461" y="6328"/>
                  </a:lnTo>
                  <a:lnTo>
                    <a:pt x="6328" y="16904"/>
                  </a:lnTo>
                  <a:lnTo>
                    <a:pt x="9538" y="18699"/>
                  </a:lnTo>
                  <a:lnTo>
                    <a:pt x="17282" y="5667"/>
                  </a:lnTo>
                  <a:lnTo>
                    <a:pt x="14732" y="4061"/>
                  </a:lnTo>
                  <a:lnTo>
                    <a:pt x="9822" y="12372"/>
                  </a:lnTo>
                  <a:lnTo>
                    <a:pt x="10861" y="1795"/>
                  </a:lnTo>
                  <a:lnTo>
                    <a:pt x="7744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4832250" y="1180100"/>
              <a:ext cx="401350" cy="415525"/>
            </a:xfrm>
            <a:custGeom>
              <a:rect b="b" l="l" r="r" t="t"/>
              <a:pathLst>
                <a:path extrusionOk="0" h="16621" w="16054">
                  <a:moveTo>
                    <a:pt x="6516" y="0"/>
                  </a:moveTo>
                  <a:lnTo>
                    <a:pt x="0" y="14543"/>
                  </a:lnTo>
                  <a:lnTo>
                    <a:pt x="2266" y="16621"/>
                  </a:lnTo>
                  <a:lnTo>
                    <a:pt x="16054" y="8499"/>
                  </a:lnTo>
                  <a:lnTo>
                    <a:pt x="13787" y="6422"/>
                  </a:lnTo>
                  <a:lnTo>
                    <a:pt x="4250" y="11994"/>
                  </a:lnTo>
                  <a:lnTo>
                    <a:pt x="8782" y="1983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4988050" y="1456325"/>
              <a:ext cx="441500" cy="415525"/>
            </a:xfrm>
            <a:custGeom>
              <a:rect b="b" l="l" r="r" t="t"/>
              <a:pathLst>
                <a:path extrusionOk="0" h="16621" w="17660">
                  <a:moveTo>
                    <a:pt x="11994" y="0"/>
                  </a:moveTo>
                  <a:lnTo>
                    <a:pt x="1" y="9444"/>
                  </a:lnTo>
                  <a:lnTo>
                    <a:pt x="5667" y="16621"/>
                  </a:lnTo>
                  <a:lnTo>
                    <a:pt x="8122" y="14826"/>
                  </a:lnTo>
                  <a:lnTo>
                    <a:pt x="4250" y="9916"/>
                  </a:lnTo>
                  <a:lnTo>
                    <a:pt x="6706" y="8027"/>
                  </a:lnTo>
                  <a:lnTo>
                    <a:pt x="10200" y="12560"/>
                  </a:lnTo>
                  <a:lnTo>
                    <a:pt x="12655" y="10671"/>
                  </a:lnTo>
                  <a:lnTo>
                    <a:pt x="9066" y="6138"/>
                  </a:lnTo>
                  <a:lnTo>
                    <a:pt x="11427" y="4250"/>
                  </a:lnTo>
                  <a:lnTo>
                    <a:pt x="15299" y="9160"/>
                  </a:lnTo>
                  <a:lnTo>
                    <a:pt x="17660" y="7272"/>
                  </a:lnTo>
                  <a:lnTo>
                    <a:pt x="11994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5150950" y="1746000"/>
              <a:ext cx="439150" cy="331950"/>
            </a:xfrm>
            <a:custGeom>
              <a:rect b="b" l="l" r="r" t="t"/>
              <a:pathLst>
                <a:path extrusionOk="0" h="13278" w="17566">
                  <a:moveTo>
                    <a:pt x="11577" y="1"/>
                  </a:moveTo>
                  <a:cubicBezTo>
                    <a:pt x="10876" y="1"/>
                    <a:pt x="10127" y="181"/>
                    <a:pt x="9350" y="595"/>
                  </a:cubicBezTo>
                  <a:cubicBezTo>
                    <a:pt x="6611" y="2106"/>
                    <a:pt x="6989" y="4467"/>
                    <a:pt x="7367" y="6828"/>
                  </a:cubicBezTo>
                  <a:cubicBezTo>
                    <a:pt x="7555" y="8244"/>
                    <a:pt x="7744" y="9566"/>
                    <a:pt x="6894" y="10039"/>
                  </a:cubicBezTo>
                  <a:cubicBezTo>
                    <a:pt x="6677" y="10147"/>
                    <a:pt x="6459" y="10196"/>
                    <a:pt x="6247" y="10196"/>
                  </a:cubicBezTo>
                  <a:cubicBezTo>
                    <a:pt x="5540" y="10196"/>
                    <a:pt x="4897" y="9654"/>
                    <a:pt x="4533" y="9000"/>
                  </a:cubicBezTo>
                  <a:cubicBezTo>
                    <a:pt x="3778" y="7583"/>
                    <a:pt x="4628" y="6356"/>
                    <a:pt x="5478" y="5978"/>
                  </a:cubicBezTo>
                  <a:lnTo>
                    <a:pt x="3967" y="3334"/>
                  </a:lnTo>
                  <a:cubicBezTo>
                    <a:pt x="2078" y="4373"/>
                    <a:pt x="1" y="7111"/>
                    <a:pt x="1889" y="10511"/>
                  </a:cubicBezTo>
                  <a:cubicBezTo>
                    <a:pt x="2712" y="12018"/>
                    <a:pt x="4330" y="13277"/>
                    <a:pt x="6202" y="13277"/>
                  </a:cubicBezTo>
                  <a:cubicBezTo>
                    <a:pt x="6910" y="13277"/>
                    <a:pt x="7654" y="13097"/>
                    <a:pt x="8405" y="12683"/>
                  </a:cubicBezTo>
                  <a:cubicBezTo>
                    <a:pt x="11049" y="11172"/>
                    <a:pt x="10766" y="8811"/>
                    <a:pt x="10388" y="6450"/>
                  </a:cubicBezTo>
                  <a:cubicBezTo>
                    <a:pt x="10200" y="5034"/>
                    <a:pt x="10011" y="3806"/>
                    <a:pt x="10861" y="3334"/>
                  </a:cubicBezTo>
                  <a:cubicBezTo>
                    <a:pt x="11105" y="3187"/>
                    <a:pt x="11344" y="3123"/>
                    <a:pt x="11571" y="3123"/>
                  </a:cubicBezTo>
                  <a:cubicBezTo>
                    <a:pt x="12220" y="3123"/>
                    <a:pt x="12777" y="3649"/>
                    <a:pt x="13127" y="4278"/>
                  </a:cubicBezTo>
                  <a:cubicBezTo>
                    <a:pt x="13788" y="5506"/>
                    <a:pt x="13033" y="6545"/>
                    <a:pt x="12372" y="6828"/>
                  </a:cubicBezTo>
                  <a:lnTo>
                    <a:pt x="13788" y="9566"/>
                  </a:lnTo>
                  <a:cubicBezTo>
                    <a:pt x="15582" y="8528"/>
                    <a:pt x="17565" y="5978"/>
                    <a:pt x="15771" y="2767"/>
                  </a:cubicBezTo>
                  <a:cubicBezTo>
                    <a:pt x="14949" y="1260"/>
                    <a:pt x="13430" y="1"/>
                    <a:pt x="1157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5299700" y="1992225"/>
              <a:ext cx="415525" cy="285700"/>
            </a:xfrm>
            <a:custGeom>
              <a:rect b="b" l="l" r="r" t="t"/>
              <a:pathLst>
                <a:path extrusionOk="0" h="11428" w="16621">
                  <a:moveTo>
                    <a:pt x="13126" y="1"/>
                  </a:moveTo>
                  <a:lnTo>
                    <a:pt x="10293" y="1040"/>
                  </a:lnTo>
                  <a:lnTo>
                    <a:pt x="11521" y="4534"/>
                  </a:lnTo>
                  <a:lnTo>
                    <a:pt x="0" y="8594"/>
                  </a:lnTo>
                  <a:lnTo>
                    <a:pt x="1039" y="11427"/>
                  </a:lnTo>
                  <a:lnTo>
                    <a:pt x="12465" y="7367"/>
                  </a:lnTo>
                  <a:lnTo>
                    <a:pt x="13693" y="10766"/>
                  </a:lnTo>
                  <a:lnTo>
                    <a:pt x="16620" y="9822"/>
                  </a:lnTo>
                  <a:lnTo>
                    <a:pt x="13126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5358700" y="2303875"/>
              <a:ext cx="387225" cy="160550"/>
            </a:xfrm>
            <a:custGeom>
              <a:rect b="b" l="l" r="r" t="t"/>
              <a:pathLst>
                <a:path extrusionOk="0" h="6422" w="15489">
                  <a:moveTo>
                    <a:pt x="14827" y="0"/>
                  </a:moveTo>
                  <a:lnTo>
                    <a:pt x="1" y="3494"/>
                  </a:lnTo>
                  <a:lnTo>
                    <a:pt x="662" y="6422"/>
                  </a:lnTo>
                  <a:lnTo>
                    <a:pt x="15488" y="3022"/>
                  </a:lnTo>
                  <a:lnTo>
                    <a:pt x="1482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5389400" y="2471475"/>
              <a:ext cx="403725" cy="311675"/>
            </a:xfrm>
            <a:custGeom>
              <a:rect b="b" l="l" r="r" t="t"/>
              <a:pathLst>
                <a:path extrusionOk="0" h="12467" w="16149">
                  <a:moveTo>
                    <a:pt x="15110" y="1"/>
                  </a:moveTo>
                  <a:lnTo>
                    <a:pt x="1" y="1417"/>
                  </a:lnTo>
                  <a:lnTo>
                    <a:pt x="189" y="4439"/>
                  </a:lnTo>
                  <a:lnTo>
                    <a:pt x="9822" y="3589"/>
                  </a:lnTo>
                  <a:lnTo>
                    <a:pt x="662" y="8783"/>
                  </a:lnTo>
                  <a:lnTo>
                    <a:pt x="945" y="12466"/>
                  </a:lnTo>
                  <a:lnTo>
                    <a:pt x="16149" y="11144"/>
                  </a:lnTo>
                  <a:lnTo>
                    <a:pt x="15865" y="8122"/>
                  </a:lnTo>
                  <a:lnTo>
                    <a:pt x="6233" y="8972"/>
                  </a:lnTo>
                  <a:lnTo>
                    <a:pt x="15488" y="3684"/>
                  </a:lnTo>
                  <a:lnTo>
                    <a:pt x="15110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5387050" y="2829025"/>
              <a:ext cx="406075" cy="278075"/>
            </a:xfrm>
            <a:custGeom>
              <a:rect b="b" l="l" r="r" t="t"/>
              <a:pathLst>
                <a:path extrusionOk="0" h="11123" w="16243">
                  <a:moveTo>
                    <a:pt x="5420" y="1"/>
                  </a:moveTo>
                  <a:cubicBezTo>
                    <a:pt x="1845" y="1"/>
                    <a:pt x="451" y="2590"/>
                    <a:pt x="189" y="4775"/>
                  </a:cubicBezTo>
                  <a:cubicBezTo>
                    <a:pt x="0" y="7136"/>
                    <a:pt x="1039" y="10252"/>
                    <a:pt x="5383" y="10630"/>
                  </a:cubicBezTo>
                  <a:lnTo>
                    <a:pt x="8688" y="10913"/>
                  </a:lnTo>
                  <a:lnTo>
                    <a:pt x="9349" y="4869"/>
                  </a:lnTo>
                  <a:lnTo>
                    <a:pt x="6233" y="4586"/>
                  </a:lnTo>
                  <a:lnTo>
                    <a:pt x="5949" y="7608"/>
                  </a:lnTo>
                  <a:lnTo>
                    <a:pt x="5666" y="7608"/>
                  </a:lnTo>
                  <a:cubicBezTo>
                    <a:pt x="3683" y="7419"/>
                    <a:pt x="3116" y="6097"/>
                    <a:pt x="3305" y="5058"/>
                  </a:cubicBezTo>
                  <a:cubicBezTo>
                    <a:pt x="3305" y="4097"/>
                    <a:pt x="3953" y="3054"/>
                    <a:pt x="5621" y="3054"/>
                  </a:cubicBezTo>
                  <a:cubicBezTo>
                    <a:pt x="5756" y="3054"/>
                    <a:pt x="5896" y="3061"/>
                    <a:pt x="6044" y="3075"/>
                  </a:cubicBezTo>
                  <a:lnTo>
                    <a:pt x="10671" y="3453"/>
                  </a:lnTo>
                  <a:cubicBezTo>
                    <a:pt x="12560" y="3642"/>
                    <a:pt x="13126" y="4964"/>
                    <a:pt x="13032" y="6002"/>
                  </a:cubicBezTo>
                  <a:cubicBezTo>
                    <a:pt x="12858" y="7567"/>
                    <a:pt x="11644" y="8091"/>
                    <a:pt x="10716" y="8091"/>
                  </a:cubicBezTo>
                  <a:cubicBezTo>
                    <a:pt x="10636" y="8091"/>
                    <a:pt x="10557" y="8087"/>
                    <a:pt x="10482" y="8080"/>
                  </a:cubicBezTo>
                  <a:lnTo>
                    <a:pt x="10199" y="11102"/>
                  </a:lnTo>
                  <a:cubicBezTo>
                    <a:pt x="10358" y="11116"/>
                    <a:pt x="10523" y="11123"/>
                    <a:pt x="10693" y="11123"/>
                  </a:cubicBezTo>
                  <a:cubicBezTo>
                    <a:pt x="12839" y="11123"/>
                    <a:pt x="15704" y="9962"/>
                    <a:pt x="16054" y="6286"/>
                  </a:cubicBezTo>
                  <a:cubicBezTo>
                    <a:pt x="16243" y="3925"/>
                    <a:pt x="15204" y="808"/>
                    <a:pt x="10954" y="431"/>
                  </a:cubicBezTo>
                  <a:lnTo>
                    <a:pt x="6327" y="53"/>
                  </a:lnTo>
                  <a:cubicBezTo>
                    <a:pt x="6010" y="18"/>
                    <a:pt x="5708" y="1"/>
                    <a:pt x="5420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2136150" y="3739275"/>
              <a:ext cx="420250" cy="424550"/>
            </a:xfrm>
            <a:custGeom>
              <a:rect b="b" l="l" r="r" t="t"/>
              <a:pathLst>
                <a:path extrusionOk="0" h="16982" w="16810">
                  <a:moveTo>
                    <a:pt x="15393" y="0"/>
                  </a:moveTo>
                  <a:lnTo>
                    <a:pt x="12277" y="284"/>
                  </a:lnTo>
                  <a:lnTo>
                    <a:pt x="13126" y="8688"/>
                  </a:lnTo>
                  <a:cubicBezTo>
                    <a:pt x="13504" y="12088"/>
                    <a:pt x="12088" y="14071"/>
                    <a:pt x="8688" y="14354"/>
                  </a:cubicBezTo>
                  <a:cubicBezTo>
                    <a:pt x="8371" y="14391"/>
                    <a:pt x="8066" y="14409"/>
                    <a:pt x="7774" y="14409"/>
                  </a:cubicBezTo>
                  <a:cubicBezTo>
                    <a:pt x="5018" y="14409"/>
                    <a:pt x="3373" y="12810"/>
                    <a:pt x="3116" y="9821"/>
                  </a:cubicBezTo>
                  <a:lnTo>
                    <a:pt x="0" y="10105"/>
                  </a:lnTo>
                  <a:cubicBezTo>
                    <a:pt x="429" y="14478"/>
                    <a:pt x="3115" y="16982"/>
                    <a:pt x="7564" y="16982"/>
                  </a:cubicBezTo>
                  <a:cubicBezTo>
                    <a:pt x="8015" y="16982"/>
                    <a:pt x="8485" y="16956"/>
                    <a:pt x="8971" y="16904"/>
                  </a:cubicBezTo>
                  <a:cubicBezTo>
                    <a:pt x="14165" y="16432"/>
                    <a:pt x="16809" y="13504"/>
                    <a:pt x="16243" y="8310"/>
                  </a:cubicBezTo>
                  <a:lnTo>
                    <a:pt x="15393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579975" y="3694200"/>
              <a:ext cx="578450" cy="419000"/>
            </a:xfrm>
            <a:custGeom>
              <a:rect b="b" l="l" r="r" t="t"/>
              <a:pathLst>
                <a:path extrusionOk="0" h="16760" w="23138">
                  <a:moveTo>
                    <a:pt x="12551" y="2576"/>
                  </a:moveTo>
                  <a:cubicBezTo>
                    <a:pt x="16683" y="2576"/>
                    <a:pt x="19118" y="4283"/>
                    <a:pt x="19454" y="7564"/>
                  </a:cubicBezTo>
                  <a:cubicBezTo>
                    <a:pt x="19832" y="11247"/>
                    <a:pt x="17282" y="13608"/>
                    <a:pt x="12088" y="14080"/>
                  </a:cubicBezTo>
                  <a:cubicBezTo>
                    <a:pt x="11531" y="14131"/>
                    <a:pt x="10999" y="14157"/>
                    <a:pt x="10493" y="14157"/>
                  </a:cubicBezTo>
                  <a:cubicBezTo>
                    <a:pt x="6360" y="14157"/>
                    <a:pt x="3926" y="12450"/>
                    <a:pt x="3589" y="9169"/>
                  </a:cubicBezTo>
                  <a:cubicBezTo>
                    <a:pt x="3212" y="5486"/>
                    <a:pt x="5856" y="3220"/>
                    <a:pt x="10955" y="2653"/>
                  </a:cubicBezTo>
                  <a:cubicBezTo>
                    <a:pt x="11512" y="2602"/>
                    <a:pt x="12044" y="2576"/>
                    <a:pt x="12551" y="2576"/>
                  </a:cubicBezTo>
                  <a:close/>
                  <a:moveTo>
                    <a:pt x="12807" y="1"/>
                  </a:moveTo>
                  <a:cubicBezTo>
                    <a:pt x="12128" y="1"/>
                    <a:pt x="11416" y="35"/>
                    <a:pt x="10672" y="103"/>
                  </a:cubicBezTo>
                  <a:cubicBezTo>
                    <a:pt x="3589" y="859"/>
                    <a:pt x="1" y="4164"/>
                    <a:pt x="473" y="9452"/>
                  </a:cubicBezTo>
                  <a:cubicBezTo>
                    <a:pt x="974" y="14215"/>
                    <a:pt x="4359" y="16760"/>
                    <a:pt x="10037" y="16760"/>
                  </a:cubicBezTo>
                  <a:cubicBezTo>
                    <a:pt x="10777" y="16760"/>
                    <a:pt x="11555" y="16717"/>
                    <a:pt x="12372" y="16629"/>
                  </a:cubicBezTo>
                  <a:cubicBezTo>
                    <a:pt x="19454" y="15874"/>
                    <a:pt x="23137" y="12569"/>
                    <a:pt x="22571" y="7280"/>
                  </a:cubicBezTo>
                  <a:cubicBezTo>
                    <a:pt x="22063" y="2541"/>
                    <a:pt x="18672" y="1"/>
                    <a:pt x="128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182000" y="3663725"/>
              <a:ext cx="118075" cy="403725"/>
            </a:xfrm>
            <a:custGeom>
              <a:rect b="b" l="l" r="r" t="t"/>
              <a:pathLst>
                <a:path extrusionOk="0" h="16149" w="4723">
                  <a:moveTo>
                    <a:pt x="3117" y="0"/>
                  </a:moveTo>
                  <a:lnTo>
                    <a:pt x="0" y="378"/>
                  </a:lnTo>
                  <a:lnTo>
                    <a:pt x="1606" y="16149"/>
                  </a:lnTo>
                  <a:lnTo>
                    <a:pt x="4722" y="15865"/>
                  </a:lnTo>
                  <a:lnTo>
                    <a:pt x="311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335450" y="3607050"/>
              <a:ext cx="543025" cy="446250"/>
            </a:xfrm>
            <a:custGeom>
              <a:rect b="b" l="l" r="r" t="t"/>
              <a:pathLst>
                <a:path extrusionOk="0" h="17850" w="21721">
                  <a:moveTo>
                    <a:pt x="20115" y="1"/>
                  </a:moveTo>
                  <a:lnTo>
                    <a:pt x="17093" y="284"/>
                  </a:lnTo>
                  <a:lnTo>
                    <a:pt x="18227" y="12372"/>
                  </a:lnTo>
                  <a:lnTo>
                    <a:pt x="18227" y="12372"/>
                  </a:lnTo>
                  <a:lnTo>
                    <a:pt x="3873" y="1606"/>
                  </a:lnTo>
                  <a:lnTo>
                    <a:pt x="1" y="1984"/>
                  </a:lnTo>
                  <a:lnTo>
                    <a:pt x="1606" y="17849"/>
                  </a:lnTo>
                  <a:lnTo>
                    <a:pt x="4722" y="17566"/>
                  </a:lnTo>
                  <a:lnTo>
                    <a:pt x="3400" y="4912"/>
                  </a:lnTo>
                  <a:lnTo>
                    <a:pt x="18321" y="16149"/>
                  </a:lnTo>
                  <a:lnTo>
                    <a:pt x="21721" y="15771"/>
                  </a:lnTo>
                  <a:lnTo>
                    <a:pt x="20115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4053150" y="3538600"/>
              <a:ext cx="479275" cy="422625"/>
            </a:xfrm>
            <a:custGeom>
              <a:rect b="b" l="l" r="r" t="t"/>
              <a:pathLst>
                <a:path extrusionOk="0" h="16905" w="19171">
                  <a:moveTo>
                    <a:pt x="18888" y="0"/>
                  </a:moveTo>
                  <a:lnTo>
                    <a:pt x="1" y="1889"/>
                  </a:lnTo>
                  <a:lnTo>
                    <a:pt x="284" y="4439"/>
                  </a:lnTo>
                  <a:lnTo>
                    <a:pt x="8217" y="3589"/>
                  </a:lnTo>
                  <a:lnTo>
                    <a:pt x="9539" y="16904"/>
                  </a:lnTo>
                  <a:lnTo>
                    <a:pt x="12655" y="16621"/>
                  </a:lnTo>
                  <a:lnTo>
                    <a:pt x="11333" y="3306"/>
                  </a:lnTo>
                  <a:lnTo>
                    <a:pt x="19171" y="2550"/>
                  </a:lnTo>
                  <a:lnTo>
                    <a:pt x="18888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4579625" y="3481925"/>
              <a:ext cx="540650" cy="446250"/>
            </a:xfrm>
            <a:custGeom>
              <a:rect b="b" l="l" r="r" t="t"/>
              <a:pathLst>
                <a:path extrusionOk="0" h="17850" w="21626">
                  <a:moveTo>
                    <a:pt x="20021" y="1"/>
                  </a:moveTo>
                  <a:lnTo>
                    <a:pt x="16904" y="284"/>
                  </a:lnTo>
                  <a:lnTo>
                    <a:pt x="17565" y="6800"/>
                  </a:lnTo>
                  <a:lnTo>
                    <a:pt x="3778" y="8217"/>
                  </a:lnTo>
                  <a:lnTo>
                    <a:pt x="3211" y="1701"/>
                  </a:lnTo>
                  <a:lnTo>
                    <a:pt x="1" y="1984"/>
                  </a:lnTo>
                  <a:lnTo>
                    <a:pt x="1606" y="17849"/>
                  </a:lnTo>
                  <a:lnTo>
                    <a:pt x="4722" y="17566"/>
                  </a:lnTo>
                  <a:lnTo>
                    <a:pt x="4061" y="10766"/>
                  </a:lnTo>
                  <a:lnTo>
                    <a:pt x="17849" y="9444"/>
                  </a:lnTo>
                  <a:lnTo>
                    <a:pt x="18510" y="16149"/>
                  </a:lnTo>
                  <a:lnTo>
                    <a:pt x="21626" y="15866"/>
                  </a:lnTo>
                  <a:lnTo>
                    <a:pt x="20021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5155675" y="3432350"/>
              <a:ext cx="469825" cy="436800"/>
            </a:xfrm>
            <a:custGeom>
              <a:rect b="b" l="l" r="r" t="t"/>
              <a:pathLst>
                <a:path extrusionOk="0" h="17472" w="18793">
                  <a:moveTo>
                    <a:pt x="17188" y="1"/>
                  </a:moveTo>
                  <a:lnTo>
                    <a:pt x="1" y="1701"/>
                  </a:lnTo>
                  <a:lnTo>
                    <a:pt x="1606" y="17471"/>
                  </a:lnTo>
                  <a:lnTo>
                    <a:pt x="18793" y="15771"/>
                  </a:lnTo>
                  <a:lnTo>
                    <a:pt x="18604" y="13222"/>
                  </a:lnTo>
                  <a:lnTo>
                    <a:pt x="4533" y="14638"/>
                  </a:lnTo>
                  <a:lnTo>
                    <a:pt x="4061" y="10483"/>
                  </a:lnTo>
                  <a:lnTo>
                    <a:pt x="17660" y="9161"/>
                  </a:lnTo>
                  <a:lnTo>
                    <a:pt x="17471" y="6706"/>
                  </a:lnTo>
                  <a:lnTo>
                    <a:pt x="3872" y="8028"/>
                  </a:lnTo>
                  <a:lnTo>
                    <a:pt x="3400" y="3967"/>
                  </a:lnTo>
                  <a:lnTo>
                    <a:pt x="17471" y="2551"/>
                  </a:lnTo>
                  <a:lnTo>
                    <a:pt x="17188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2882175" y="4177800"/>
              <a:ext cx="566625" cy="418700"/>
            </a:xfrm>
            <a:custGeom>
              <a:rect b="b" l="l" r="r" t="t"/>
              <a:pathLst>
                <a:path extrusionOk="0" h="16748" w="22665">
                  <a:moveTo>
                    <a:pt x="12972" y="1"/>
                  </a:moveTo>
                  <a:cubicBezTo>
                    <a:pt x="12270" y="1"/>
                    <a:pt x="11533" y="39"/>
                    <a:pt x="10766" y="119"/>
                  </a:cubicBezTo>
                  <a:cubicBezTo>
                    <a:pt x="3589" y="874"/>
                    <a:pt x="0" y="4179"/>
                    <a:pt x="473" y="9468"/>
                  </a:cubicBezTo>
                  <a:cubicBezTo>
                    <a:pt x="980" y="14207"/>
                    <a:pt x="4447" y="16747"/>
                    <a:pt x="10260" y="16747"/>
                  </a:cubicBezTo>
                  <a:cubicBezTo>
                    <a:pt x="10932" y="16747"/>
                    <a:pt x="11637" y="16713"/>
                    <a:pt x="12371" y="16645"/>
                  </a:cubicBezTo>
                  <a:cubicBezTo>
                    <a:pt x="18887" y="15983"/>
                    <a:pt x="22665" y="13150"/>
                    <a:pt x="22287" y="9184"/>
                  </a:cubicBezTo>
                  <a:lnTo>
                    <a:pt x="22287" y="8995"/>
                  </a:lnTo>
                  <a:lnTo>
                    <a:pt x="19076" y="9279"/>
                  </a:lnTo>
                  <a:cubicBezTo>
                    <a:pt x="19265" y="11734"/>
                    <a:pt x="16621" y="13623"/>
                    <a:pt x="12088" y="14095"/>
                  </a:cubicBezTo>
                  <a:cubicBezTo>
                    <a:pt x="11551" y="14145"/>
                    <a:pt x="11037" y="14169"/>
                    <a:pt x="10546" y="14169"/>
                  </a:cubicBezTo>
                  <a:cubicBezTo>
                    <a:pt x="6381" y="14169"/>
                    <a:pt x="3927" y="12395"/>
                    <a:pt x="3589" y="9184"/>
                  </a:cubicBezTo>
                  <a:cubicBezTo>
                    <a:pt x="3211" y="5501"/>
                    <a:pt x="5855" y="3140"/>
                    <a:pt x="10955" y="2668"/>
                  </a:cubicBezTo>
                  <a:cubicBezTo>
                    <a:pt x="11516" y="2607"/>
                    <a:pt x="12055" y="2578"/>
                    <a:pt x="12569" y="2578"/>
                  </a:cubicBezTo>
                  <a:cubicBezTo>
                    <a:pt x="16034" y="2578"/>
                    <a:pt x="18357" y="3918"/>
                    <a:pt x="18604" y="5973"/>
                  </a:cubicBezTo>
                  <a:lnTo>
                    <a:pt x="21815" y="5596"/>
                  </a:lnTo>
                  <a:lnTo>
                    <a:pt x="21815" y="5501"/>
                  </a:lnTo>
                  <a:cubicBezTo>
                    <a:pt x="21482" y="2092"/>
                    <a:pt x="18148" y="1"/>
                    <a:pt x="12972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3472375" y="4150050"/>
              <a:ext cx="422625" cy="403750"/>
            </a:xfrm>
            <a:custGeom>
              <a:rect b="b" l="l" r="r" t="t"/>
              <a:pathLst>
                <a:path extrusionOk="0" h="16150" w="16905">
                  <a:moveTo>
                    <a:pt x="3117" y="1"/>
                  </a:moveTo>
                  <a:lnTo>
                    <a:pt x="1" y="284"/>
                  </a:lnTo>
                  <a:lnTo>
                    <a:pt x="1606" y="16149"/>
                  </a:lnTo>
                  <a:lnTo>
                    <a:pt x="16905" y="14544"/>
                  </a:lnTo>
                  <a:lnTo>
                    <a:pt x="16621" y="11900"/>
                  </a:lnTo>
                  <a:lnTo>
                    <a:pt x="4439" y="13127"/>
                  </a:lnTo>
                  <a:lnTo>
                    <a:pt x="3117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3897350" y="4065075"/>
              <a:ext cx="524125" cy="432500"/>
            </a:xfrm>
            <a:custGeom>
              <a:rect b="b" l="l" r="r" t="t"/>
              <a:pathLst>
                <a:path extrusionOk="0" h="17300" w="20965">
                  <a:moveTo>
                    <a:pt x="19642" y="0"/>
                  </a:moveTo>
                  <a:lnTo>
                    <a:pt x="16526" y="378"/>
                  </a:lnTo>
                  <a:lnTo>
                    <a:pt x="17376" y="8688"/>
                  </a:lnTo>
                  <a:cubicBezTo>
                    <a:pt x="17659" y="12182"/>
                    <a:pt x="15582" y="14165"/>
                    <a:pt x="11143" y="14638"/>
                  </a:cubicBezTo>
                  <a:cubicBezTo>
                    <a:pt x="10703" y="14675"/>
                    <a:pt x="10283" y="14694"/>
                    <a:pt x="9883" y="14694"/>
                  </a:cubicBezTo>
                  <a:cubicBezTo>
                    <a:pt x="6256" y="14694"/>
                    <a:pt x="4307" y="13139"/>
                    <a:pt x="3966" y="9821"/>
                  </a:cubicBezTo>
                  <a:lnTo>
                    <a:pt x="3116" y="1700"/>
                  </a:lnTo>
                  <a:lnTo>
                    <a:pt x="0" y="1983"/>
                  </a:lnTo>
                  <a:lnTo>
                    <a:pt x="850" y="10294"/>
                  </a:lnTo>
                  <a:cubicBezTo>
                    <a:pt x="1353" y="14986"/>
                    <a:pt x="4012" y="17299"/>
                    <a:pt x="9156" y="17299"/>
                  </a:cubicBezTo>
                  <a:cubicBezTo>
                    <a:pt x="9810" y="17299"/>
                    <a:pt x="10503" y="17262"/>
                    <a:pt x="11238" y="17187"/>
                  </a:cubicBezTo>
                  <a:cubicBezTo>
                    <a:pt x="18037" y="16526"/>
                    <a:pt x="20964" y="13599"/>
                    <a:pt x="20398" y="8122"/>
                  </a:cubicBezTo>
                  <a:lnTo>
                    <a:pt x="19642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456850" y="4023350"/>
              <a:ext cx="519425" cy="431275"/>
            </a:xfrm>
            <a:custGeom>
              <a:rect b="b" l="l" r="r" t="t"/>
              <a:pathLst>
                <a:path extrusionOk="0" h="17251" w="20777">
                  <a:moveTo>
                    <a:pt x="14053" y="2582"/>
                  </a:moveTo>
                  <a:cubicBezTo>
                    <a:pt x="15428" y="2582"/>
                    <a:pt x="16265" y="3234"/>
                    <a:pt x="16433" y="4408"/>
                  </a:cubicBezTo>
                  <a:cubicBezTo>
                    <a:pt x="16527" y="5730"/>
                    <a:pt x="15677" y="6580"/>
                    <a:pt x="13883" y="6769"/>
                  </a:cubicBezTo>
                  <a:lnTo>
                    <a:pt x="3778" y="7713"/>
                  </a:lnTo>
                  <a:lnTo>
                    <a:pt x="3401" y="3652"/>
                  </a:lnTo>
                  <a:lnTo>
                    <a:pt x="13505" y="2614"/>
                  </a:lnTo>
                  <a:cubicBezTo>
                    <a:pt x="13696" y="2592"/>
                    <a:pt x="13879" y="2582"/>
                    <a:pt x="14053" y="2582"/>
                  </a:cubicBezTo>
                  <a:close/>
                  <a:moveTo>
                    <a:pt x="14978" y="9006"/>
                  </a:moveTo>
                  <a:cubicBezTo>
                    <a:pt x="16464" y="9006"/>
                    <a:pt x="17387" y="9737"/>
                    <a:pt x="17471" y="10924"/>
                  </a:cubicBezTo>
                  <a:cubicBezTo>
                    <a:pt x="17660" y="12340"/>
                    <a:pt x="16621" y="13190"/>
                    <a:pt x="14922" y="13379"/>
                  </a:cubicBezTo>
                  <a:lnTo>
                    <a:pt x="4439" y="14418"/>
                  </a:lnTo>
                  <a:lnTo>
                    <a:pt x="4062" y="10074"/>
                  </a:lnTo>
                  <a:lnTo>
                    <a:pt x="14449" y="9035"/>
                  </a:lnTo>
                  <a:cubicBezTo>
                    <a:pt x="14633" y="9016"/>
                    <a:pt x="14809" y="9006"/>
                    <a:pt x="14978" y="9006"/>
                  </a:cubicBezTo>
                  <a:close/>
                  <a:moveTo>
                    <a:pt x="14831" y="0"/>
                  </a:moveTo>
                  <a:cubicBezTo>
                    <a:pt x="14499" y="0"/>
                    <a:pt x="14151" y="21"/>
                    <a:pt x="13788" y="64"/>
                  </a:cubicBezTo>
                  <a:lnTo>
                    <a:pt x="1" y="1386"/>
                  </a:lnTo>
                  <a:lnTo>
                    <a:pt x="1606" y="17251"/>
                  </a:lnTo>
                  <a:lnTo>
                    <a:pt x="15677" y="15834"/>
                  </a:lnTo>
                  <a:cubicBezTo>
                    <a:pt x="18982" y="15457"/>
                    <a:pt x="20777" y="13757"/>
                    <a:pt x="20493" y="11113"/>
                  </a:cubicBezTo>
                  <a:cubicBezTo>
                    <a:pt x="20304" y="9130"/>
                    <a:pt x="19171" y="7807"/>
                    <a:pt x="17188" y="7430"/>
                  </a:cubicBezTo>
                  <a:cubicBezTo>
                    <a:pt x="18699" y="6674"/>
                    <a:pt x="19549" y="5352"/>
                    <a:pt x="19360" y="3558"/>
                  </a:cubicBezTo>
                  <a:cubicBezTo>
                    <a:pt x="19109" y="1296"/>
                    <a:pt x="17445" y="0"/>
                    <a:pt x="14831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651800" y="1796275"/>
              <a:ext cx="129875" cy="1310300"/>
            </a:xfrm>
            <a:custGeom>
              <a:rect b="b" l="l" r="r" t="t"/>
              <a:pathLst>
                <a:path extrusionOk="0" fill="none" h="52412" w="5195">
                  <a:moveTo>
                    <a:pt x="1" y="1"/>
                  </a:moveTo>
                  <a:lnTo>
                    <a:pt x="5195" y="52412"/>
                  </a:lnTo>
                </a:path>
              </a:pathLst>
            </a:custGeom>
            <a:noFill/>
            <a:ln cap="flat" cmpd="sng" w="85000">
              <a:solidFill>
                <a:srgbClr val="5118C9"/>
              </a:solidFill>
              <a:prstDash val="solid"/>
              <a:miter lim="944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061600" y="2386500"/>
              <a:ext cx="1310300" cy="129875"/>
            </a:xfrm>
            <a:custGeom>
              <a:rect b="b" l="l" r="r" t="t"/>
              <a:pathLst>
                <a:path extrusionOk="0" fill="none" h="5195" w="52412">
                  <a:moveTo>
                    <a:pt x="52411" y="0"/>
                  </a:moveTo>
                  <a:lnTo>
                    <a:pt x="0" y="5194"/>
                  </a:lnTo>
                </a:path>
              </a:pathLst>
            </a:custGeom>
            <a:noFill/>
            <a:ln cap="flat" cmpd="sng" w="85000">
              <a:solidFill>
                <a:srgbClr val="5118C9"/>
              </a:solidFill>
              <a:prstDash val="solid"/>
              <a:miter lim="944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Font typeface="Oswald SemiBold"/>
              <a:buNone/>
              <a:defRPr sz="2800">
                <a:solidFill>
                  <a:srgbClr val="5118C9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yne"/>
              <a:buChar char="●"/>
              <a:defRPr sz="1800"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○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■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●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○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■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●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○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■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hello@hellostockpot.com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"/>
          <p:cNvSpPr txBox="1"/>
          <p:nvPr>
            <p:ph type="ctrTitle"/>
          </p:nvPr>
        </p:nvSpPr>
        <p:spPr>
          <a:xfrm>
            <a:off x="311700" y="1689925"/>
            <a:ext cx="7940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STOCKPOT MEETING AGENDA </a:t>
            </a:r>
            <a:endParaRPr/>
          </a:p>
        </p:txBody>
      </p:sp>
      <p:sp>
        <p:nvSpPr>
          <p:cNvPr id="367" name="Google Shape;367;p17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Club Name - Meeting # </a:t>
            </a:r>
            <a:r>
              <a:rPr lang="en-GB"/>
              <a:t>- Month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"/>
          <p:cNvSpPr txBox="1"/>
          <p:nvPr>
            <p:ph type="ctrTitle"/>
          </p:nvPr>
        </p:nvSpPr>
        <p:spPr>
          <a:xfrm>
            <a:off x="411774" y="929400"/>
            <a:ext cx="6039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373" name="Google Shape;373;p18"/>
          <p:cNvSpPr txBox="1"/>
          <p:nvPr>
            <p:ph idx="1" type="subTitle"/>
          </p:nvPr>
        </p:nvSpPr>
        <p:spPr>
          <a:xfrm>
            <a:off x="411775" y="3050100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1/ Housekeeping (10 mins)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2/ Evaluate your portfolio (20 mins)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3/ Pitch (15 minutes per pitch)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4/ Vote (10 minutes)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5/ Actions &amp; Next meetings (5 </a:t>
            </a:r>
            <a:r>
              <a:rPr lang="en-GB"/>
              <a:t>minutes)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 txBox="1"/>
          <p:nvPr>
            <p:ph type="ctrTitle"/>
          </p:nvPr>
        </p:nvSpPr>
        <p:spPr>
          <a:xfrm>
            <a:off x="385100" y="842675"/>
            <a:ext cx="7480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1/ HOUSEKEEPING (&lt;10 MINS)</a:t>
            </a:r>
            <a:endParaRPr sz="4000"/>
          </a:p>
        </p:txBody>
      </p:sp>
      <p:sp>
        <p:nvSpPr>
          <p:cNvPr id="379" name="Google Shape;379;p19"/>
          <p:cNvSpPr txBox="1"/>
          <p:nvPr>
            <p:ph idx="1" type="subTitle"/>
          </p:nvPr>
        </p:nvSpPr>
        <p:spPr>
          <a:xfrm>
            <a:off x="385100" y="2849975"/>
            <a:ext cx="5925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1/ Remind yourself of your roles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2/ </a:t>
            </a:r>
            <a:r>
              <a:rPr lang="en-GB"/>
              <a:t>Anything</a:t>
            </a:r>
            <a:r>
              <a:rPr lang="en-GB"/>
              <a:t> from your Team Charter you need to update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3/ Establish how much ££ you have accumulated to invest today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"/>
          <p:cNvSpPr txBox="1"/>
          <p:nvPr>
            <p:ph type="ctrTitle"/>
          </p:nvPr>
        </p:nvSpPr>
        <p:spPr>
          <a:xfrm>
            <a:off x="292950" y="585250"/>
            <a:ext cx="7509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5100CB"/>
                </a:solidFill>
              </a:rPr>
              <a:t>2/ </a:t>
            </a:r>
            <a:r>
              <a:rPr lang="en-GB" sz="4000">
                <a:solidFill>
                  <a:srgbClr val="5100CB"/>
                </a:solidFill>
              </a:rPr>
              <a:t>PORTFOLIO </a:t>
            </a:r>
            <a:r>
              <a:rPr lang="en-GB" sz="4000">
                <a:solidFill>
                  <a:srgbClr val="5100CB"/>
                </a:solidFill>
              </a:rPr>
              <a:t>(&lt;10 MINS)</a:t>
            </a:r>
            <a:endParaRPr sz="4000">
              <a:solidFill>
                <a:srgbClr val="5100C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0"/>
          <p:cNvSpPr txBox="1"/>
          <p:nvPr>
            <p:ph idx="1" type="subTitle"/>
          </p:nvPr>
        </p:nvSpPr>
        <p:spPr>
          <a:xfrm>
            <a:off x="355575" y="2160700"/>
            <a:ext cx="3991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you’ve already got investments</a:t>
            </a:r>
            <a:r>
              <a:rPr lang="en-GB"/>
              <a:t>, now’s your chance to discuss them.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How have they performed well? Badly? Why?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don’t have any investments yet, move on.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"/>
          <p:cNvSpPr txBox="1"/>
          <p:nvPr>
            <p:ph type="ctrTitle"/>
          </p:nvPr>
        </p:nvSpPr>
        <p:spPr>
          <a:xfrm>
            <a:off x="418450" y="869350"/>
            <a:ext cx="6806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/>
              <a:t>3/ </a:t>
            </a:r>
            <a:r>
              <a:rPr lang="en-GB" sz="4000"/>
              <a:t>PITCH (15 MINS PER PITCH)</a:t>
            </a:r>
            <a:endParaRPr sz="4000"/>
          </a:p>
        </p:txBody>
      </p:sp>
      <p:sp>
        <p:nvSpPr>
          <p:cNvPr id="391" name="Google Shape;391;p21"/>
          <p:cNvSpPr txBox="1"/>
          <p:nvPr>
            <p:ph idx="1" type="subTitle"/>
          </p:nvPr>
        </p:nvSpPr>
        <p:spPr>
          <a:xfrm>
            <a:off x="458475" y="286327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Each Team Member takes the stage for max ten minutes, sharing the screen and introducing their stock and 5 mins for Q&amp;A.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"/>
          <p:cNvSpPr txBox="1"/>
          <p:nvPr>
            <p:ph type="title"/>
          </p:nvPr>
        </p:nvSpPr>
        <p:spPr>
          <a:xfrm>
            <a:off x="311700" y="445025"/>
            <a:ext cx="709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latin typeface="Oswald"/>
                <a:ea typeface="Oswald"/>
                <a:cs typeface="Oswald"/>
                <a:sym typeface="Oswald"/>
              </a:rPr>
              <a:t>4/ VOTE</a:t>
            </a:r>
            <a:endParaRPr b="1" sz="4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97" name="Google Shape;397;p22"/>
          <p:cNvSpPr txBox="1"/>
          <p:nvPr>
            <p:ph idx="1" type="body"/>
          </p:nvPr>
        </p:nvSpPr>
        <p:spPr>
          <a:xfrm>
            <a:off x="311700" y="1152475"/>
            <a:ext cx="7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voting process is simple;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Every member </a:t>
            </a:r>
            <a:r>
              <a:rPr lang="en-GB"/>
              <a:t>gets</a:t>
            </a:r>
            <a:r>
              <a:rPr lang="en-GB"/>
              <a:t> 5 votes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Numbers Boss writes her votes down first (so her decisions aren’t influenced)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Then other members send their votes via a message in Circle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Numbers Boss counts them 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Et Voila! You have your choice, you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"/>
          <p:cNvSpPr txBox="1"/>
          <p:nvPr>
            <p:ph type="ctrTitle"/>
          </p:nvPr>
        </p:nvSpPr>
        <p:spPr>
          <a:xfrm>
            <a:off x="315554" y="876050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/>
              <a:t>5/ NEXT MEETING</a:t>
            </a:r>
            <a:endParaRPr sz="4000"/>
          </a:p>
        </p:txBody>
      </p:sp>
      <p:sp>
        <p:nvSpPr>
          <p:cNvPr id="403" name="Google Shape;403;p23"/>
          <p:cNvSpPr txBox="1"/>
          <p:nvPr>
            <p:ph idx="1" type="subTitle"/>
          </p:nvPr>
        </p:nvSpPr>
        <p:spPr>
          <a:xfrm>
            <a:off x="391750" y="2970000"/>
            <a:ext cx="6619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1/ Any actions needed for the </a:t>
            </a:r>
            <a:r>
              <a:rPr lang="en-GB"/>
              <a:t>next meeting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2/ Confirm whether your roles will change for the next deadline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3/ Confirm the date and make sure it’s in your diaries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4/ Email any questions to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hello@hellostockpot.com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"/>
          <p:cNvSpPr txBox="1"/>
          <p:nvPr>
            <p:ph type="title"/>
          </p:nvPr>
        </p:nvSpPr>
        <p:spPr>
          <a:xfrm>
            <a:off x="715625" y="2150850"/>
            <a:ext cx="7712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THAT’S ALL FOLKS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ockpo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