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C800D76-3C72-4CB3-9FC9-AADDB526D820}">
          <p14:sldIdLst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1CC"/>
    <a:srgbClr val="51247A"/>
    <a:srgbClr val="962A8B"/>
    <a:srgbClr val="E62645"/>
    <a:srgbClr val="2EA836"/>
    <a:srgbClr val="D9AC6D"/>
    <a:srgbClr val="EB602B"/>
    <a:srgbClr val="FBB800"/>
    <a:srgbClr val="4085C6"/>
    <a:srgbClr val="00A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5" autoAdjust="0"/>
    <p:restoredTop sz="96237" autoAdjust="0"/>
  </p:normalViewPr>
  <p:slideViewPr>
    <p:cSldViewPr showGuides="1">
      <p:cViewPr varScale="1">
        <p:scale>
          <a:sx n="153" d="100"/>
          <a:sy n="153" d="100"/>
        </p:scale>
        <p:origin x="24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notesViewPr>
    <p:cSldViewPr showGuides="1">
      <p:cViewPr varScale="1">
        <p:scale>
          <a:sx n="62" d="100"/>
          <a:sy n="62" d="100"/>
        </p:scale>
        <p:origin x="3226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A36AD-C140-47B5-A0AA-2808AF1C1C9D}" type="datetimeFigureOut">
              <a:rPr lang="en-AU" smtClean="0"/>
              <a:t>2/03/2025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420D9-E2BA-4BD5-B845-F55DFC011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978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3829E-EB69-4A98-9D54-8D6822520B27}" type="datetimeFigureOut">
              <a:rPr lang="en-AU" smtClean="0"/>
              <a:t>2/03/2025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05BAA-92F6-4DEA-A832-E4B15A2F52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97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 Slide_Purple">
    <p:bg>
      <p:bgPr>
        <a:gradFill>
          <a:gsLst>
            <a:gs pos="0">
              <a:srgbClr val="962A8B"/>
            </a:gs>
            <a:gs pos="39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1432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Presentation title goes here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201404" y="4307954"/>
            <a:ext cx="5116831" cy="24622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defRPr lang="en-US" sz="1600" b="1" spc="0" baseline="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Presentation subtitle goes here</a:t>
            </a:r>
          </a:p>
        </p:txBody>
      </p:sp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E5963B6-DEFF-DC8A-ED68-55A8A6E343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  <p:pic>
        <p:nvPicPr>
          <p:cNvPr id="9" name="Picture 8" descr="A black and white number&#10;&#10;Description automatically generated">
            <a:extLst>
              <a:ext uri="{FF2B5EF4-FFF2-40B4-BE49-F238E27FC236}">
                <a16:creationId xmlns:a16="http://schemas.microsoft.com/office/drawing/2014/main" id="{B18148E4-8994-1927-951C-5A0BDC730C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581" t="2143" r="-1499" b="2145"/>
          <a:stretch/>
        </p:blipFill>
        <p:spPr>
          <a:xfrm>
            <a:off x="0" y="0"/>
            <a:ext cx="44439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0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2">
    <p:bg>
      <p:bgPr>
        <a:gradFill>
          <a:gsLst>
            <a:gs pos="0">
              <a:srgbClr val="962A8B"/>
            </a:gs>
            <a:gs pos="40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1464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Divider Slide</a:t>
            </a:r>
            <a:endParaRPr lang="en-AU" dirty="0"/>
          </a:p>
        </p:txBody>
      </p:sp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F53D0953-C19C-20ED-4088-B0B7C33A86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3+UQ">
    <p:bg>
      <p:bgPr>
        <a:gradFill>
          <a:gsLst>
            <a:gs pos="0">
              <a:srgbClr val="962A8B"/>
            </a:gs>
            <a:gs pos="4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1464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Divider Slide</a:t>
            </a:r>
            <a:endParaRPr lang="en-AU" dirty="0"/>
          </a:p>
        </p:txBody>
      </p:sp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F53D0953-C19C-20ED-4088-B0B7C33A86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00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DB2C94B-2557-442B-9A14-97C40CD6AB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030400"/>
            <a:ext cx="9577138" cy="40636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4708F-CDEB-4FFB-9113-878D6AE04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63960"/>
            <a:ext cx="9577138" cy="4690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DB8A7-6976-473B-BF64-0813975EEB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6DF7-2887-45E5-8CD1-2FCDFD7091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243CB3D8-2629-4424-B4A4-6246A0F1B64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</p:spTree>
    <p:extLst>
      <p:ext uri="{BB962C8B-B14F-4D97-AF65-F5344CB8AC3E}">
        <p14:creationId xmlns:p14="http://schemas.microsoft.com/office/powerpoint/2010/main" val="174075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8BF24CA-767B-442B-A672-6C630273E4E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5B269D8-1308-43E9-B2BF-264F017F03A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25329E0A-327E-4475-ACC4-637C24D9D6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030400"/>
            <a:ext cx="5040000" cy="395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96221FCF-FD80-4F6D-8DA9-9317EBC3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63200"/>
            <a:ext cx="9576000" cy="4690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A4F1765-68C5-44D1-A98C-B4F4A28FB05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19D46B37-73CD-4FCA-A759-8E2A51429F98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6456600" y="2009931"/>
            <a:ext cx="5040000" cy="395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10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C9286-B8FB-4658-B210-6BC87EB1E2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26DBB-B46A-4BB1-A99E-4F99BBBFE3F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D5477FFC-1C60-4E3E-BD15-C245B1FFD7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030400"/>
            <a:ext cx="3384549" cy="406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1B4F150F-D503-4CDA-B1CD-C63C713F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63200"/>
            <a:ext cx="9576000" cy="469056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B1062EBB-320C-4A28-8445-B54D03FB652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32DE93C6-3639-468D-9B77-79E3174023A6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410076" y="2030400"/>
            <a:ext cx="3384549" cy="406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491BB866-7B21-4CA7-A97B-BF804B3184F9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8124826" y="2030400"/>
            <a:ext cx="3384549" cy="406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06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+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EC532FC-7828-49E7-B6EF-06CAF53DDA64}"/>
              </a:ext>
            </a:extLst>
          </p:cNvPr>
          <p:cNvSpPr/>
          <p:nvPr userDrawn="1"/>
        </p:nvSpPr>
        <p:spPr>
          <a:xfrm>
            <a:off x="8112125" y="0"/>
            <a:ext cx="4079875" cy="6858000"/>
          </a:xfrm>
          <a:prstGeom prst="rect">
            <a:avLst/>
          </a:prstGeom>
          <a:gradFill>
            <a:gsLst>
              <a:gs pos="34000">
                <a:schemeClr val="accent1"/>
              </a:gs>
              <a:gs pos="0">
                <a:schemeClr val="accent2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C9286-B8FB-4658-B210-6BC87EB1E2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26DBB-B46A-4BB1-A99E-4F99BBBFE3F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D5477FFC-1C60-4E3E-BD15-C245B1FFD7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544273" y="2032712"/>
            <a:ext cx="3273078" cy="3340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lang="en-US" sz="1400" dirty="0"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 lang="en-US" sz="1400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1B4F150F-D503-4CDA-B1CD-C63C713F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63200"/>
            <a:ext cx="7096126" cy="469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B1062EBB-320C-4A28-8445-B54D03FB652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7096125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32DE93C6-3639-468D-9B77-79E3174023A6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04852" y="2030400"/>
            <a:ext cx="3384549" cy="32400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491BB866-7B21-4CA7-A97B-BF804B3184F9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4419602" y="2030400"/>
            <a:ext cx="3384549" cy="32400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A5085-F348-CCB3-4264-3BB261FC3F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10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E684A2-92A1-4743-93DB-A2D5AFCE792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228959-3C67-45BC-954A-A1398190127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CEC2D33F-D887-4527-98FE-88AEA004A9A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79927" y="2477978"/>
            <a:ext cx="5112000" cy="36168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insert graph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564D6273-13C3-41E3-9854-6BA8DC87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63200"/>
            <a:ext cx="9577139" cy="469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60130E7F-2696-4D7D-8351-3A820B0259D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20" name="Content Placeholder 9">
            <a:extLst>
              <a:ext uri="{FF2B5EF4-FFF2-40B4-BE49-F238E27FC236}">
                <a16:creationId xmlns:a16="http://schemas.microsoft.com/office/drawing/2014/main" id="{4C22DC31-C022-4D35-A4CA-01E2EE12CEB3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695326" y="2030400"/>
            <a:ext cx="5112000" cy="28771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sz="1600" b="1" dirty="0"/>
            </a:lvl1pPr>
            <a:lvl2pPr>
              <a:defRPr lang="en-US" sz="1200" dirty="0"/>
            </a:lvl2pPr>
            <a:lvl3pPr>
              <a:defRPr lang="en-US" sz="1200" dirty="0"/>
            </a:lvl3pPr>
            <a:lvl4pPr>
              <a:defRPr lang="en-US" sz="1200" dirty="0"/>
            </a:lvl4pPr>
            <a:lvl5pPr>
              <a:spcBef>
                <a:spcPts val="1200"/>
              </a:spcBef>
              <a:defRPr lang="en-US" sz="1200" dirty="0"/>
            </a:lvl5pPr>
            <a:lvl6pPr>
              <a:defRPr lang="en-AU" dirty="0"/>
            </a:lvl6pPr>
          </a:lstStyle>
          <a:p>
            <a:pPr lvl="0"/>
            <a:r>
              <a:rPr lang="en-US" dirty="0"/>
              <a:t>[Graph title]</a:t>
            </a:r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6319767D-07B2-4A1E-BE78-9D7F3E8A2DF0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6386675" y="2477978"/>
            <a:ext cx="5112000" cy="36168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insert graph</a:t>
            </a:r>
          </a:p>
        </p:txBody>
      </p:sp>
      <p:sp>
        <p:nvSpPr>
          <p:cNvPr id="22" name="Content Placeholder 9">
            <a:extLst>
              <a:ext uri="{FF2B5EF4-FFF2-40B4-BE49-F238E27FC236}">
                <a16:creationId xmlns:a16="http://schemas.microsoft.com/office/drawing/2014/main" id="{26657DA0-8703-4499-B474-1559693405B0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6384600" y="2030400"/>
            <a:ext cx="5112000" cy="28771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sz="1600" b="1" dirty="0"/>
            </a:lvl1pPr>
            <a:lvl2pPr>
              <a:defRPr lang="en-US" sz="1200" dirty="0"/>
            </a:lvl2pPr>
            <a:lvl3pPr>
              <a:defRPr lang="en-US" sz="1200" dirty="0"/>
            </a:lvl3pPr>
            <a:lvl4pPr>
              <a:defRPr lang="en-US" sz="1200" dirty="0"/>
            </a:lvl4pPr>
            <a:lvl5pPr>
              <a:spcBef>
                <a:spcPts val="1200"/>
              </a:spcBef>
              <a:defRPr lang="en-US" sz="1200" dirty="0"/>
            </a:lvl5pPr>
            <a:lvl6pPr>
              <a:defRPr lang="en-AU" dirty="0"/>
            </a:lvl6pPr>
          </a:lstStyle>
          <a:p>
            <a:pPr lvl="0"/>
            <a:r>
              <a:rPr lang="en-US" dirty="0"/>
              <a:t>[Graph title]</a:t>
            </a:r>
          </a:p>
        </p:txBody>
      </p:sp>
    </p:spTree>
    <p:extLst>
      <p:ext uri="{BB962C8B-B14F-4D97-AF65-F5344CB8AC3E}">
        <p14:creationId xmlns:p14="http://schemas.microsoft.com/office/powerpoint/2010/main" val="3024888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3BF6C02-0CA6-49E2-A373-73DF26BA1D2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89DCE9D-2EC0-4E96-8676-B7755E0D22A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E77EF712-8DED-4A52-BD51-103375D11B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4800" y="2030400"/>
            <a:ext cx="10513768" cy="17282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400" dirty="0"/>
            </a:lvl1pPr>
            <a:lvl2pPr>
              <a:defRPr lang="en-US" sz="1400" dirty="0"/>
            </a:lvl2pPr>
            <a:lvl3pPr>
              <a:defRPr lang="en-US" sz="1400" dirty="0"/>
            </a:lvl3pPr>
            <a:lvl4pPr>
              <a:defRPr lang="en-US" sz="1400" dirty="0"/>
            </a:lvl4pPr>
            <a:lvl5pPr>
              <a:defRPr lang="en-US" sz="1400" dirty="0"/>
            </a:lvl5pPr>
          </a:lstStyle>
          <a:p>
            <a:pPr lvl="0"/>
            <a:endParaRPr lang="en-US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E4083B0-5F51-4F95-BD7A-3B4222E8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63200"/>
            <a:ext cx="9576000" cy="469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00BC9CFA-71EA-43AD-BDD4-7FDB2FDF1BD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182B9C09-CED4-448F-920B-B0EA81FCD18B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694800" y="3918534"/>
            <a:ext cx="10513768" cy="17282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en-US" sz="1400" dirty="0"/>
            </a:lvl1pPr>
            <a:lvl2pPr>
              <a:defRPr lang="en-US" sz="1400" dirty="0"/>
            </a:lvl2pPr>
            <a:lvl3pPr>
              <a:defRPr lang="en-US" sz="1400" dirty="0"/>
            </a:lvl3pPr>
            <a:lvl4pPr>
              <a:defRPr lang="en-US" sz="1400" dirty="0"/>
            </a:lvl4pPr>
            <a:lvl5pPr>
              <a:defRPr lang="en-US" sz="1400" dirty="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34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Third Two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8C5C398-3572-4EB0-8F84-1F6673C9A65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D565BB-C9BB-4EEC-9693-6827A3D09DE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073AADBC-DF68-45FD-854E-35806C6DE09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030400"/>
            <a:ext cx="3384549" cy="32400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AFEEB2E7-44F2-48F2-BBFC-DF704AD7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763200"/>
            <a:ext cx="9576000" cy="469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FF3FFB07-730C-4029-A1B2-3F55F310FE8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10080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4FAE2FD6-F041-4D7F-8F92-2AFDD991FE5D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4427539" y="2030400"/>
            <a:ext cx="6347786" cy="32400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483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hird One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E2261-AED3-448E-9AA6-9C9A55344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A92BB03-FEDF-43D9-957F-2410F5D597B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CC6A8FED-FA65-4CA1-BCAC-A45FB3462E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390776" y="2030400"/>
            <a:ext cx="3384549" cy="406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D65DFCA3-BD94-4763-9B1A-CD6AE2B1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763200"/>
            <a:ext cx="9576000" cy="46905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20E119BA-A47F-4967-9FEC-495C9F92A72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10080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75AE0700-627C-416D-BA13-5D2F3C8E556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695324" y="2030400"/>
            <a:ext cx="6480795" cy="406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0000"/>
              </a:lnSpc>
              <a:spcAft>
                <a:spcPts val="1200"/>
              </a:spcAft>
              <a:defRPr lang="en-US" sz="1400" dirty="0"/>
            </a:lvl1pPr>
            <a:lvl2pPr>
              <a:lnSpc>
                <a:spcPct val="100000"/>
              </a:lnSpc>
              <a:spcAft>
                <a:spcPts val="1200"/>
              </a:spcAft>
              <a:defRPr lang="en-US" sz="1400" dirty="0"/>
            </a:lvl2pPr>
            <a:lvl3pPr>
              <a:lnSpc>
                <a:spcPct val="100000"/>
              </a:lnSpc>
              <a:spcAft>
                <a:spcPts val="1200"/>
              </a:spcAft>
              <a:defRPr lang="en-US" sz="1400" dirty="0"/>
            </a:lvl3pPr>
            <a:lvl4pPr>
              <a:lnSpc>
                <a:spcPct val="100000"/>
              </a:lnSpc>
              <a:spcAft>
                <a:spcPts val="1200"/>
              </a:spcAft>
              <a:defRPr lang="en-US" sz="1400" dirty="0"/>
            </a:lvl4pPr>
            <a:lvl5pPr>
              <a:lnSpc>
                <a:spcPct val="100000"/>
              </a:lnSpc>
              <a:spcAft>
                <a:spcPts val="1200"/>
              </a:spcAft>
              <a:defRPr lang="en-US" sz="1400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8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1432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Presentation title goes here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201404" y="4307954"/>
            <a:ext cx="5116831" cy="24622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defRPr lang="en-US" sz="1600" b="1" spc="0" baseline="0" dirty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Presentation subtitle goes here</a:t>
            </a:r>
          </a:p>
        </p:txBody>
      </p:sp>
      <p:pic>
        <p:nvPicPr>
          <p:cNvPr id="10" name="Picture 9" descr="A purple number with black dots&#10;&#10;Description automatically generated">
            <a:extLst>
              <a:ext uri="{FF2B5EF4-FFF2-40B4-BE49-F238E27FC236}">
                <a16:creationId xmlns:a16="http://schemas.microsoft.com/office/drawing/2014/main" id="{6E8C0ED0-5859-4BDA-A4C4-3616B1529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92" b="1905"/>
          <a:stretch/>
        </p:blipFill>
        <p:spPr>
          <a:xfrm>
            <a:off x="-24680" y="0"/>
            <a:ext cx="441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94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95327" y="2001916"/>
            <a:ext cx="10801349" cy="39474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Click icon to add picture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95327" y="5949320"/>
            <a:ext cx="10801348" cy="360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328C3BB-E5DD-47D4-B3C1-7A89BC1F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E1B5CB-C615-403B-B182-EBCD5DAC9E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690D5-44C9-4D2D-925E-426FB8864D8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E9E9E33-B596-4A72-ACBD-699AC270638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364400"/>
            <a:ext cx="9576000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</p:spTree>
    <p:extLst>
      <p:ext uri="{BB962C8B-B14F-4D97-AF65-F5344CB8AC3E}">
        <p14:creationId xmlns:p14="http://schemas.microsoft.com/office/powerpoint/2010/main" val="4002725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EE8B-9737-4CD0-834C-9321616F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07EFFC-A8F6-46B6-82DB-6FB3399678B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037509-88E8-46BB-B6E5-FC65A58ADE6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94381A-1796-48D3-99D8-9D18726C1C17}"/>
              </a:ext>
            </a:extLst>
          </p:cNvPr>
          <p:cNvSpPr/>
          <p:nvPr userDrawn="1"/>
        </p:nvSpPr>
        <p:spPr>
          <a:xfrm flipV="1">
            <a:off x="-7364" y="2030400"/>
            <a:ext cx="12199364" cy="441176"/>
          </a:xfrm>
          <a:prstGeom prst="rect">
            <a:avLst/>
          </a:prstGeom>
          <a:gradFill flip="none" rotWithShape="1">
            <a:gsLst>
              <a:gs pos="38000">
                <a:schemeClr val="accent1"/>
              </a:gs>
              <a:gs pos="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0D5A62B6-F116-49B4-8113-732AC813C248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695325" y="2030400"/>
            <a:ext cx="10801350" cy="38953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2CBC60DA-95B5-4B8A-9C10-E7B105A01E4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6" y="1364400"/>
            <a:ext cx="9575999" cy="506132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 b="0">
                <a:solidFill>
                  <a:schemeClr val="tx2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</p:spTree>
    <p:extLst>
      <p:ext uri="{BB962C8B-B14F-4D97-AF65-F5344CB8AC3E}">
        <p14:creationId xmlns:p14="http://schemas.microsoft.com/office/powerpoint/2010/main" val="174512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EE8B-9737-4CD0-834C-9321616F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9576000" cy="469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94381A-1796-48D3-99D8-9D18726C1C17}"/>
              </a:ext>
            </a:extLst>
          </p:cNvPr>
          <p:cNvSpPr/>
          <p:nvPr userDrawn="1"/>
        </p:nvSpPr>
        <p:spPr>
          <a:xfrm flipV="1">
            <a:off x="-7364" y="1340768"/>
            <a:ext cx="12199364" cy="441176"/>
          </a:xfrm>
          <a:prstGeom prst="rect">
            <a:avLst/>
          </a:prstGeom>
          <a:gradFill flip="none" rotWithShape="1">
            <a:gsLst>
              <a:gs pos="38000">
                <a:schemeClr val="accent1"/>
              </a:gs>
              <a:gs pos="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56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Purple+UQ">
    <p:bg>
      <p:bgPr>
        <a:gradFill>
          <a:gsLst>
            <a:gs pos="0">
              <a:srgbClr val="962A8B"/>
            </a:gs>
            <a:gs pos="61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F98853-2263-DFE9-D4DB-3497445667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4000" y="360000"/>
            <a:ext cx="1512000" cy="396444"/>
          </a:xfrm>
          <a:prstGeom prst="rect">
            <a:avLst/>
          </a:prstGeom>
        </p:spPr>
      </p:pic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7B65A8D6-333F-3A35-FE2C-6A94DC5C9F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271464" y="3266052"/>
            <a:ext cx="3254263" cy="2769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800" b="0" spc="0" baseline="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Name surname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0B99CD-2BA7-392D-787E-F00370E1BE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71464" y="2420888"/>
            <a:ext cx="3192289" cy="720081"/>
          </a:xfrm>
        </p:spPr>
        <p:txBody>
          <a:bodyPr vert="horz" lIns="0" tIns="0" rIns="0" bIns="0" rtlCol="0" anchor="t" anchorCtr="0">
            <a:normAutofit/>
          </a:bodyPr>
          <a:lstStyle>
            <a:lvl1pPr>
              <a:defRPr lang="en-AU" sz="3600" spc="0" baseline="0" dirty="0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Contact</a:t>
            </a:r>
            <a:endParaRPr lang="en-AU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023C6-07DE-C4CE-B53E-9EBD389703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white">
          <a:xfrm>
            <a:off x="1271464" y="3606924"/>
            <a:ext cx="3254263" cy="21544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E429A183-2352-05DD-CC45-E9252D454D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white">
          <a:xfrm>
            <a:off x="1271464" y="3861048"/>
            <a:ext cx="448841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Email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185FFE91-4FCD-98F3-36EB-B45F67ECA3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1271464" y="4123556"/>
            <a:ext cx="517770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Phone</a:t>
            </a:r>
          </a:p>
        </p:txBody>
      </p:sp>
      <p:sp>
        <p:nvSpPr>
          <p:cNvPr id="12" name="Text Placeholder 50">
            <a:extLst>
              <a:ext uri="{FF2B5EF4-FFF2-40B4-BE49-F238E27FC236}">
                <a16:creationId xmlns:a16="http://schemas.microsoft.com/office/drawing/2014/main" id="{323BE556-8095-6235-FA78-683A56927C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71446" y="4797150"/>
            <a:ext cx="251419" cy="258205"/>
          </a:xfrm>
          <a:custGeom>
            <a:avLst/>
            <a:gdLst>
              <a:gd name="connsiteX0" fmla="*/ 2166 w 251419"/>
              <a:gd name="connsiteY0" fmla="*/ 0 h 258205"/>
              <a:gd name="connsiteX1" fmla="*/ 249239 w 251419"/>
              <a:gd name="connsiteY1" fmla="*/ 0 h 258205"/>
              <a:gd name="connsiteX2" fmla="*/ 251419 w 251419"/>
              <a:gd name="connsiteY2" fmla="*/ 2144 h 258205"/>
              <a:gd name="connsiteX3" fmla="*/ 251419 w 251419"/>
              <a:gd name="connsiteY3" fmla="*/ 256168 h 258205"/>
              <a:gd name="connsiteX4" fmla="*/ 249386 w 251419"/>
              <a:gd name="connsiteY4" fmla="*/ 258184 h 258205"/>
              <a:gd name="connsiteX5" fmla="*/ 173327 w 251419"/>
              <a:gd name="connsiteY5" fmla="*/ 258139 h 258205"/>
              <a:gd name="connsiteX6" fmla="*/ 172109 w 251419"/>
              <a:gd name="connsiteY6" fmla="*/ 254871 h 258205"/>
              <a:gd name="connsiteX7" fmla="*/ 172109 w 251419"/>
              <a:gd name="connsiteY7" fmla="*/ 243272 h 258205"/>
              <a:gd name="connsiteX8" fmla="*/ 172109 w 251419"/>
              <a:gd name="connsiteY8" fmla="*/ 164416 h 258205"/>
              <a:gd name="connsiteX9" fmla="*/ 172109 w 251419"/>
              <a:gd name="connsiteY9" fmla="*/ 161390 h 258205"/>
              <a:gd name="connsiteX10" fmla="*/ 176288 w 251419"/>
              <a:gd name="connsiteY10" fmla="*/ 157088 h 258205"/>
              <a:gd name="connsiteX11" fmla="*/ 197894 w 251419"/>
              <a:gd name="connsiteY11" fmla="*/ 157088 h 258205"/>
              <a:gd name="connsiteX12" fmla="*/ 201081 w 251419"/>
              <a:gd name="connsiteY12" fmla="*/ 157017 h 258205"/>
              <a:gd name="connsiteX13" fmla="*/ 205437 w 251419"/>
              <a:gd name="connsiteY13" fmla="*/ 152856 h 258205"/>
              <a:gd name="connsiteX14" fmla="*/ 208383 w 251419"/>
              <a:gd name="connsiteY14" fmla="*/ 130132 h 258205"/>
              <a:gd name="connsiteX15" fmla="*/ 209183 w 251419"/>
              <a:gd name="connsiteY15" fmla="*/ 123888 h 258205"/>
              <a:gd name="connsiteX16" fmla="*/ 205427 w 251419"/>
              <a:gd name="connsiteY16" fmla="*/ 119349 h 258205"/>
              <a:gd name="connsiteX17" fmla="*/ 194133 w 251419"/>
              <a:gd name="connsiteY17" fmla="*/ 119289 h 258205"/>
              <a:gd name="connsiteX18" fmla="*/ 176219 w 251419"/>
              <a:gd name="connsiteY18" fmla="*/ 119289 h 258205"/>
              <a:gd name="connsiteX19" fmla="*/ 172119 w 251419"/>
              <a:gd name="connsiteY19" fmla="*/ 115219 h 258205"/>
              <a:gd name="connsiteX20" fmla="*/ 172119 w 251419"/>
              <a:gd name="connsiteY20" fmla="*/ 90774 h 258205"/>
              <a:gd name="connsiteX21" fmla="*/ 183816 w 251419"/>
              <a:gd name="connsiteY21" fmla="*/ 74338 h 258205"/>
              <a:gd name="connsiteX22" fmla="*/ 187459 w 251419"/>
              <a:gd name="connsiteY22" fmla="*/ 73929 h 258205"/>
              <a:gd name="connsiteX23" fmla="*/ 205859 w 251419"/>
              <a:gd name="connsiteY23" fmla="*/ 73894 h 258205"/>
              <a:gd name="connsiteX24" fmla="*/ 210828 w 251419"/>
              <a:gd name="connsiteY24" fmla="*/ 68967 h 258205"/>
              <a:gd name="connsiteX25" fmla="*/ 210828 w 251419"/>
              <a:gd name="connsiteY25" fmla="*/ 44522 h 258205"/>
              <a:gd name="connsiteX26" fmla="*/ 206974 w 251419"/>
              <a:gd name="connsiteY26" fmla="*/ 39782 h 258205"/>
              <a:gd name="connsiteX27" fmla="*/ 170970 w 251419"/>
              <a:gd name="connsiteY27" fmla="*/ 40654 h 258205"/>
              <a:gd name="connsiteX28" fmla="*/ 135299 w 251419"/>
              <a:gd name="connsiteY28" fmla="*/ 83028 h 258205"/>
              <a:gd name="connsiteX29" fmla="*/ 135299 w 251419"/>
              <a:gd name="connsiteY29" fmla="*/ 114295 h 258205"/>
              <a:gd name="connsiteX30" fmla="*/ 130350 w 251419"/>
              <a:gd name="connsiteY30" fmla="*/ 119278 h 258205"/>
              <a:gd name="connsiteX31" fmla="*/ 108744 w 251419"/>
              <a:gd name="connsiteY31" fmla="*/ 119278 h 258205"/>
              <a:gd name="connsiteX32" fmla="*/ 102414 w 251419"/>
              <a:gd name="connsiteY32" fmla="*/ 125643 h 258205"/>
              <a:gd name="connsiteX33" fmla="*/ 102414 w 251419"/>
              <a:gd name="connsiteY33" fmla="*/ 150859 h 258205"/>
              <a:gd name="connsiteX34" fmla="*/ 108385 w 251419"/>
              <a:gd name="connsiteY34" fmla="*/ 157088 h 258205"/>
              <a:gd name="connsiteX35" fmla="*/ 131464 w 251419"/>
              <a:gd name="connsiteY35" fmla="*/ 157088 h 258205"/>
              <a:gd name="connsiteX36" fmla="*/ 135295 w 251419"/>
              <a:gd name="connsiteY36" fmla="*/ 160916 h 258205"/>
              <a:gd name="connsiteX37" fmla="*/ 135295 w 251419"/>
              <a:gd name="connsiteY37" fmla="*/ 254412 h 258205"/>
              <a:gd name="connsiteX38" fmla="*/ 134048 w 251419"/>
              <a:gd name="connsiteY38" fmla="*/ 258159 h 258205"/>
              <a:gd name="connsiteX39" fmla="*/ 2047 w 251419"/>
              <a:gd name="connsiteY39" fmla="*/ 258205 h 258205"/>
              <a:gd name="connsiteX40" fmla="*/ 0 w 251419"/>
              <a:gd name="connsiteY40" fmla="*/ 256188 h 258205"/>
              <a:gd name="connsiteX41" fmla="*/ 0 w 251419"/>
              <a:gd name="connsiteY41" fmla="*/ 2159 h 258205"/>
              <a:gd name="connsiteX42" fmla="*/ 2166 w 251419"/>
              <a:gd name="connsiteY42" fmla="*/ 0 h 25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1419" h="258205">
                <a:moveTo>
                  <a:pt x="2166" y="0"/>
                </a:moveTo>
                <a:cubicBezTo>
                  <a:pt x="84525" y="51"/>
                  <a:pt x="166882" y="51"/>
                  <a:pt x="249239" y="0"/>
                </a:cubicBezTo>
                <a:cubicBezTo>
                  <a:pt x="250903" y="0"/>
                  <a:pt x="251424" y="212"/>
                  <a:pt x="251419" y="2144"/>
                </a:cubicBezTo>
                <a:cubicBezTo>
                  <a:pt x="251357" y="86820"/>
                  <a:pt x="251357" y="171495"/>
                  <a:pt x="251419" y="256168"/>
                </a:cubicBezTo>
                <a:cubicBezTo>
                  <a:pt x="251419" y="257937"/>
                  <a:pt x="251026" y="258215"/>
                  <a:pt x="249386" y="258184"/>
                </a:cubicBezTo>
                <a:cubicBezTo>
                  <a:pt x="224035" y="258120"/>
                  <a:pt x="198682" y="258106"/>
                  <a:pt x="173327" y="258139"/>
                </a:cubicBezTo>
                <a:cubicBezTo>
                  <a:pt x="172271" y="257307"/>
                  <a:pt x="172114" y="256122"/>
                  <a:pt x="172109" y="254871"/>
                </a:cubicBezTo>
                <a:cubicBezTo>
                  <a:pt x="172109" y="251003"/>
                  <a:pt x="172109" y="247140"/>
                  <a:pt x="172109" y="243272"/>
                </a:cubicBezTo>
                <a:lnTo>
                  <a:pt x="172109" y="164416"/>
                </a:lnTo>
                <a:cubicBezTo>
                  <a:pt x="172109" y="163406"/>
                  <a:pt x="172109" y="162398"/>
                  <a:pt x="172109" y="161390"/>
                </a:cubicBezTo>
                <a:cubicBezTo>
                  <a:pt x="172168" y="157793"/>
                  <a:pt x="172796" y="157107"/>
                  <a:pt x="176288" y="157088"/>
                </a:cubicBezTo>
                <a:cubicBezTo>
                  <a:pt x="183487" y="157047"/>
                  <a:pt x="190681" y="157088"/>
                  <a:pt x="197894" y="157088"/>
                </a:cubicBezTo>
                <a:cubicBezTo>
                  <a:pt x="198955" y="157088"/>
                  <a:pt x="200020" y="157113"/>
                  <a:pt x="201081" y="157017"/>
                </a:cubicBezTo>
                <a:cubicBezTo>
                  <a:pt x="203900" y="156760"/>
                  <a:pt x="205010" y="155781"/>
                  <a:pt x="205437" y="152856"/>
                </a:cubicBezTo>
                <a:cubicBezTo>
                  <a:pt x="206512" y="145292"/>
                  <a:pt x="207465" y="137727"/>
                  <a:pt x="208383" y="130132"/>
                </a:cubicBezTo>
                <a:cubicBezTo>
                  <a:pt x="208638" y="128048"/>
                  <a:pt x="208987" y="125976"/>
                  <a:pt x="209183" y="123888"/>
                </a:cubicBezTo>
                <a:cubicBezTo>
                  <a:pt x="209478" y="120726"/>
                  <a:pt x="208496" y="119485"/>
                  <a:pt x="205427" y="119349"/>
                </a:cubicBezTo>
                <a:cubicBezTo>
                  <a:pt x="201665" y="119178"/>
                  <a:pt x="197904" y="119298"/>
                  <a:pt x="194133" y="119289"/>
                </a:cubicBezTo>
                <a:cubicBezTo>
                  <a:pt x="188161" y="119289"/>
                  <a:pt x="182190" y="119314"/>
                  <a:pt x="176219" y="119289"/>
                </a:cubicBezTo>
                <a:cubicBezTo>
                  <a:pt x="172738" y="119289"/>
                  <a:pt x="172138" y="118688"/>
                  <a:pt x="172119" y="115219"/>
                </a:cubicBezTo>
                <a:cubicBezTo>
                  <a:pt x="172075" y="107074"/>
                  <a:pt x="172035" y="98924"/>
                  <a:pt x="172119" y="90774"/>
                </a:cubicBezTo>
                <a:cubicBezTo>
                  <a:pt x="172202" y="82624"/>
                  <a:pt x="176691" y="76435"/>
                  <a:pt x="183816" y="74338"/>
                </a:cubicBezTo>
                <a:cubicBezTo>
                  <a:pt x="185006" y="74029"/>
                  <a:pt x="186232" y="73892"/>
                  <a:pt x="187459" y="73929"/>
                </a:cubicBezTo>
                <a:cubicBezTo>
                  <a:pt x="193593" y="73929"/>
                  <a:pt x="199735" y="73995"/>
                  <a:pt x="205859" y="73894"/>
                </a:cubicBezTo>
                <a:cubicBezTo>
                  <a:pt x="209664" y="73833"/>
                  <a:pt x="210769" y="72754"/>
                  <a:pt x="210828" y="68967"/>
                </a:cubicBezTo>
                <a:cubicBezTo>
                  <a:pt x="210927" y="60817"/>
                  <a:pt x="210927" y="52669"/>
                  <a:pt x="210828" y="44522"/>
                </a:cubicBezTo>
                <a:cubicBezTo>
                  <a:pt x="210784" y="41204"/>
                  <a:pt x="209763" y="39791"/>
                  <a:pt x="206974" y="39782"/>
                </a:cubicBezTo>
                <a:cubicBezTo>
                  <a:pt x="194967" y="39736"/>
                  <a:pt x="182912" y="38813"/>
                  <a:pt x="170970" y="40654"/>
                </a:cubicBezTo>
                <a:cubicBezTo>
                  <a:pt x="150559" y="43862"/>
                  <a:pt x="135441" y="61821"/>
                  <a:pt x="135299" y="83028"/>
                </a:cubicBezTo>
                <a:cubicBezTo>
                  <a:pt x="135231" y="93441"/>
                  <a:pt x="135299" y="103861"/>
                  <a:pt x="135299" y="114295"/>
                </a:cubicBezTo>
                <a:cubicBezTo>
                  <a:pt x="135299" y="118834"/>
                  <a:pt x="134809" y="119268"/>
                  <a:pt x="130350" y="119278"/>
                </a:cubicBezTo>
                <a:cubicBezTo>
                  <a:pt x="123151" y="119278"/>
                  <a:pt x="115952" y="119278"/>
                  <a:pt x="108744" y="119278"/>
                </a:cubicBezTo>
                <a:cubicBezTo>
                  <a:pt x="103239" y="119278"/>
                  <a:pt x="102429" y="120100"/>
                  <a:pt x="102414" y="125643"/>
                </a:cubicBezTo>
                <a:cubicBezTo>
                  <a:pt x="102391" y="134048"/>
                  <a:pt x="102391" y="142453"/>
                  <a:pt x="102414" y="150859"/>
                </a:cubicBezTo>
                <a:cubicBezTo>
                  <a:pt x="102414" y="156160"/>
                  <a:pt x="103298" y="157062"/>
                  <a:pt x="108385" y="157088"/>
                </a:cubicBezTo>
                <a:cubicBezTo>
                  <a:pt x="116075" y="157123"/>
                  <a:pt x="123760" y="157088"/>
                  <a:pt x="131464" y="157088"/>
                </a:cubicBezTo>
                <a:cubicBezTo>
                  <a:pt x="134961" y="157088"/>
                  <a:pt x="135290" y="157415"/>
                  <a:pt x="135295" y="160916"/>
                </a:cubicBezTo>
                <a:cubicBezTo>
                  <a:pt x="135321" y="192083"/>
                  <a:pt x="135321" y="223249"/>
                  <a:pt x="135295" y="254412"/>
                </a:cubicBezTo>
                <a:cubicBezTo>
                  <a:pt x="135299" y="255804"/>
                  <a:pt x="135299" y="257201"/>
                  <a:pt x="134048" y="258159"/>
                </a:cubicBezTo>
                <a:cubicBezTo>
                  <a:pt x="90050" y="258159"/>
                  <a:pt x="46049" y="258175"/>
                  <a:pt x="2047" y="258205"/>
                </a:cubicBezTo>
                <a:cubicBezTo>
                  <a:pt x="442" y="258205"/>
                  <a:pt x="0" y="257978"/>
                  <a:pt x="0" y="256188"/>
                </a:cubicBezTo>
                <a:cubicBezTo>
                  <a:pt x="59" y="171512"/>
                  <a:pt x="59" y="86835"/>
                  <a:pt x="0" y="2159"/>
                </a:cubicBezTo>
                <a:cubicBezTo>
                  <a:pt x="0" y="273"/>
                  <a:pt x="461" y="0"/>
                  <a:pt x="2166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3" name="Text Placeholder 64">
            <a:extLst>
              <a:ext uri="{FF2B5EF4-FFF2-40B4-BE49-F238E27FC236}">
                <a16:creationId xmlns:a16="http://schemas.microsoft.com/office/drawing/2014/main" id="{4630AA05-69D5-325F-14BD-970079E151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9323" y="4795041"/>
            <a:ext cx="258214" cy="258214"/>
          </a:xfrm>
          <a:custGeom>
            <a:avLst/>
            <a:gdLst>
              <a:gd name="connsiteX0" fmla="*/ 168330 w 258214"/>
              <a:gd name="connsiteY0" fmla="*/ 54523 h 258214"/>
              <a:gd name="connsiteX1" fmla="*/ 143207 w 258214"/>
              <a:gd name="connsiteY1" fmla="*/ 61674 h 258214"/>
              <a:gd name="connsiteX2" fmla="*/ 127478 w 258214"/>
              <a:gd name="connsiteY2" fmla="*/ 100048 h 258214"/>
              <a:gd name="connsiteX3" fmla="*/ 125562 w 258214"/>
              <a:gd name="connsiteY3" fmla="*/ 102074 h 258214"/>
              <a:gd name="connsiteX4" fmla="*/ 114375 w 258214"/>
              <a:gd name="connsiteY4" fmla="*/ 100346 h 258214"/>
              <a:gd name="connsiteX5" fmla="*/ 56378 w 258214"/>
              <a:gd name="connsiteY5" fmla="*/ 70890 h 258214"/>
              <a:gd name="connsiteX6" fmla="*/ 47265 w 258214"/>
              <a:gd name="connsiteY6" fmla="*/ 62587 h 258214"/>
              <a:gd name="connsiteX7" fmla="*/ 42599 w 258214"/>
              <a:gd name="connsiteY7" fmla="*/ 87138 h 258214"/>
              <a:gd name="connsiteX8" fmla="*/ 54910 w 258214"/>
              <a:gd name="connsiteY8" fmla="*/ 109522 h 258214"/>
              <a:gd name="connsiteX9" fmla="*/ 58233 w 258214"/>
              <a:gd name="connsiteY9" fmla="*/ 113316 h 258214"/>
              <a:gd name="connsiteX10" fmla="*/ 41970 w 258214"/>
              <a:gd name="connsiteY10" fmla="*/ 108450 h 258214"/>
              <a:gd name="connsiteX11" fmla="*/ 46735 w 258214"/>
              <a:gd name="connsiteY11" fmla="*/ 128670 h 258214"/>
              <a:gd name="connsiteX12" fmla="*/ 72369 w 258214"/>
              <a:gd name="connsiteY12" fmla="*/ 146904 h 258214"/>
              <a:gd name="connsiteX13" fmla="*/ 57931 w 258214"/>
              <a:gd name="connsiteY13" fmla="*/ 148036 h 258214"/>
              <a:gd name="connsiteX14" fmla="*/ 56418 w 258214"/>
              <a:gd name="connsiteY14" fmla="*/ 150062 h 258214"/>
              <a:gd name="connsiteX15" fmla="*/ 78765 w 258214"/>
              <a:gd name="connsiteY15" fmla="*/ 172249 h 258214"/>
              <a:gd name="connsiteX16" fmla="*/ 91283 w 258214"/>
              <a:gd name="connsiteY16" fmla="*/ 175049 h 258214"/>
              <a:gd name="connsiteX17" fmla="*/ 75347 w 258214"/>
              <a:gd name="connsiteY17" fmla="*/ 185060 h 258214"/>
              <a:gd name="connsiteX18" fmla="*/ 35439 w 258214"/>
              <a:gd name="connsiteY18" fmla="*/ 191972 h 258214"/>
              <a:gd name="connsiteX19" fmla="*/ 37477 w 258214"/>
              <a:gd name="connsiteY19" fmla="*/ 193243 h 258214"/>
              <a:gd name="connsiteX20" fmla="*/ 106186 w 258214"/>
              <a:gd name="connsiteY20" fmla="*/ 207743 h 258214"/>
              <a:gd name="connsiteX21" fmla="*/ 180573 w 258214"/>
              <a:gd name="connsiteY21" fmla="*/ 166469 h 258214"/>
              <a:gd name="connsiteX22" fmla="*/ 204645 w 258214"/>
              <a:gd name="connsiteY22" fmla="*/ 96751 h 258214"/>
              <a:gd name="connsiteX23" fmla="*/ 207564 w 258214"/>
              <a:gd name="connsiteY23" fmla="*/ 90395 h 258214"/>
              <a:gd name="connsiteX24" fmla="*/ 219669 w 258214"/>
              <a:gd name="connsiteY24" fmla="*/ 79014 h 258214"/>
              <a:gd name="connsiteX25" fmla="*/ 223582 w 258214"/>
              <a:gd name="connsiteY25" fmla="*/ 73214 h 258214"/>
              <a:gd name="connsiteX26" fmla="*/ 202243 w 258214"/>
              <a:gd name="connsiteY26" fmla="*/ 78656 h 258214"/>
              <a:gd name="connsiteX27" fmla="*/ 218741 w 258214"/>
              <a:gd name="connsiteY27" fmla="*/ 57701 h 258214"/>
              <a:gd name="connsiteX28" fmla="*/ 216153 w 258214"/>
              <a:gd name="connsiteY28" fmla="*/ 58436 h 258214"/>
              <a:gd name="connsiteX29" fmla="*/ 196717 w 258214"/>
              <a:gd name="connsiteY29" fmla="*/ 66023 h 258214"/>
              <a:gd name="connsiteX30" fmla="*/ 192314 w 258214"/>
              <a:gd name="connsiteY30" fmla="*/ 64971 h 258214"/>
              <a:gd name="connsiteX31" fmla="*/ 168330 w 258214"/>
              <a:gd name="connsiteY31" fmla="*/ 54523 h 258214"/>
              <a:gd name="connsiteX32" fmla="*/ 2062 w 258214"/>
              <a:gd name="connsiteY32" fmla="*/ 0 h 258214"/>
              <a:gd name="connsiteX33" fmla="*/ 256150 w 258214"/>
              <a:gd name="connsiteY33" fmla="*/ 0 h 258214"/>
              <a:gd name="connsiteX34" fmla="*/ 258214 w 258214"/>
              <a:gd name="connsiteY34" fmla="*/ 2066 h 258214"/>
              <a:gd name="connsiteX35" fmla="*/ 258214 w 258214"/>
              <a:gd name="connsiteY35" fmla="*/ 256148 h 258214"/>
              <a:gd name="connsiteX36" fmla="*/ 256150 w 258214"/>
              <a:gd name="connsiteY36" fmla="*/ 258214 h 258214"/>
              <a:gd name="connsiteX37" fmla="*/ 2062 w 258214"/>
              <a:gd name="connsiteY37" fmla="*/ 258214 h 258214"/>
              <a:gd name="connsiteX38" fmla="*/ 0 w 258214"/>
              <a:gd name="connsiteY38" fmla="*/ 256148 h 258214"/>
              <a:gd name="connsiteX39" fmla="*/ 50 w 258214"/>
              <a:gd name="connsiteY39" fmla="*/ 128849 h 258214"/>
              <a:gd name="connsiteX40" fmla="*/ 0 w 258214"/>
              <a:gd name="connsiteY40" fmla="*/ 2066 h 258214"/>
              <a:gd name="connsiteX41" fmla="*/ 2062 w 258214"/>
              <a:gd name="connsiteY41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58214" h="258214">
                <a:moveTo>
                  <a:pt x="168330" y="54523"/>
                </a:moveTo>
                <a:cubicBezTo>
                  <a:pt x="159493" y="53907"/>
                  <a:pt x="150465" y="56251"/>
                  <a:pt x="143207" y="61674"/>
                </a:cubicBezTo>
                <a:cubicBezTo>
                  <a:pt x="130358" y="71267"/>
                  <a:pt x="125123" y="84158"/>
                  <a:pt x="127478" y="100048"/>
                </a:cubicBezTo>
                <a:cubicBezTo>
                  <a:pt x="127735" y="101816"/>
                  <a:pt x="127347" y="102273"/>
                  <a:pt x="125562" y="102074"/>
                </a:cubicBezTo>
                <a:cubicBezTo>
                  <a:pt x="121813" y="101617"/>
                  <a:pt x="118077" y="101101"/>
                  <a:pt x="114375" y="100346"/>
                </a:cubicBezTo>
                <a:cubicBezTo>
                  <a:pt x="92327" y="95897"/>
                  <a:pt x="72804" y="86442"/>
                  <a:pt x="56378" y="70890"/>
                </a:cubicBezTo>
                <a:cubicBezTo>
                  <a:pt x="53409" y="68069"/>
                  <a:pt x="50326" y="65368"/>
                  <a:pt x="47265" y="62587"/>
                </a:cubicBezTo>
                <a:cubicBezTo>
                  <a:pt x="42949" y="69857"/>
                  <a:pt x="40967" y="78140"/>
                  <a:pt x="42599" y="87138"/>
                </a:cubicBezTo>
                <a:cubicBezTo>
                  <a:pt x="44204" y="95956"/>
                  <a:pt x="48818" y="103146"/>
                  <a:pt x="54910" y="109522"/>
                </a:cubicBezTo>
                <a:cubicBezTo>
                  <a:pt x="56011" y="110674"/>
                  <a:pt x="57457" y="111548"/>
                  <a:pt x="58233" y="113316"/>
                </a:cubicBezTo>
                <a:cubicBezTo>
                  <a:pt x="52560" y="112700"/>
                  <a:pt x="47047" y="111072"/>
                  <a:pt x="41970" y="108450"/>
                </a:cubicBezTo>
                <a:cubicBezTo>
                  <a:pt x="41980" y="115859"/>
                  <a:pt x="43310" y="122512"/>
                  <a:pt x="46735" y="128670"/>
                </a:cubicBezTo>
                <a:cubicBezTo>
                  <a:pt x="52318" y="138741"/>
                  <a:pt x="61362" y="144044"/>
                  <a:pt x="72369" y="146904"/>
                </a:cubicBezTo>
                <a:cubicBezTo>
                  <a:pt x="68951" y="148314"/>
                  <a:pt x="63030" y="148870"/>
                  <a:pt x="57931" y="148036"/>
                </a:cubicBezTo>
                <a:cubicBezTo>
                  <a:pt x="55598" y="147659"/>
                  <a:pt x="55752" y="148394"/>
                  <a:pt x="56418" y="150062"/>
                </a:cubicBezTo>
                <a:cubicBezTo>
                  <a:pt x="60696" y="160649"/>
                  <a:pt x="68008" y="168177"/>
                  <a:pt x="78765" y="172249"/>
                </a:cubicBezTo>
                <a:cubicBezTo>
                  <a:pt x="82664" y="173718"/>
                  <a:pt x="86744" y="174374"/>
                  <a:pt x="91283" y="175049"/>
                </a:cubicBezTo>
                <a:cubicBezTo>
                  <a:pt x="86178" y="179419"/>
                  <a:pt x="80894" y="182458"/>
                  <a:pt x="75347" y="185060"/>
                </a:cubicBezTo>
                <a:cubicBezTo>
                  <a:pt x="62913" y="190920"/>
                  <a:pt x="49122" y="193323"/>
                  <a:pt x="35439" y="191972"/>
                </a:cubicBezTo>
                <a:cubicBezTo>
                  <a:pt x="36124" y="192409"/>
                  <a:pt x="36776" y="192846"/>
                  <a:pt x="37477" y="193243"/>
                </a:cubicBezTo>
                <a:cubicBezTo>
                  <a:pt x="58779" y="205638"/>
                  <a:pt x="81725" y="210564"/>
                  <a:pt x="106186" y="207743"/>
                </a:cubicBezTo>
                <a:cubicBezTo>
                  <a:pt x="136601" y="204228"/>
                  <a:pt x="161449" y="190304"/>
                  <a:pt x="180573" y="166469"/>
                </a:cubicBezTo>
                <a:cubicBezTo>
                  <a:pt x="196868" y="146169"/>
                  <a:pt x="204740" y="122771"/>
                  <a:pt x="204645" y="96751"/>
                </a:cubicBezTo>
                <a:cubicBezTo>
                  <a:pt x="204635" y="93970"/>
                  <a:pt x="205300" y="92123"/>
                  <a:pt x="207564" y="90395"/>
                </a:cubicBezTo>
                <a:cubicBezTo>
                  <a:pt x="211940" y="86978"/>
                  <a:pt x="215992" y="83165"/>
                  <a:pt x="219669" y="79014"/>
                </a:cubicBezTo>
                <a:cubicBezTo>
                  <a:pt x="221146" y="77385"/>
                  <a:pt x="222710" y="75736"/>
                  <a:pt x="223582" y="73214"/>
                </a:cubicBezTo>
                <a:cubicBezTo>
                  <a:pt x="216612" y="75697"/>
                  <a:pt x="209910" y="77861"/>
                  <a:pt x="202243" y="78656"/>
                </a:cubicBezTo>
                <a:cubicBezTo>
                  <a:pt x="209698" y="72717"/>
                  <a:pt x="216284" y="66877"/>
                  <a:pt x="218741" y="57701"/>
                </a:cubicBezTo>
                <a:cubicBezTo>
                  <a:pt x="217525" y="57462"/>
                  <a:pt x="216874" y="58098"/>
                  <a:pt x="216153" y="58436"/>
                </a:cubicBezTo>
                <a:cubicBezTo>
                  <a:pt x="209839" y="61375"/>
                  <a:pt x="203348" y="63898"/>
                  <a:pt x="196717" y="66023"/>
                </a:cubicBezTo>
                <a:cubicBezTo>
                  <a:pt x="194880" y="66639"/>
                  <a:pt x="193726" y="66341"/>
                  <a:pt x="192314" y="64971"/>
                </a:cubicBezTo>
                <a:cubicBezTo>
                  <a:pt x="185815" y="58654"/>
                  <a:pt x="177169" y="55119"/>
                  <a:pt x="168330" y="54523"/>
                </a:cubicBezTo>
                <a:close/>
                <a:moveTo>
                  <a:pt x="2062" y="0"/>
                </a:moveTo>
                <a:cubicBezTo>
                  <a:pt x="86758" y="60"/>
                  <a:pt x="171454" y="60"/>
                  <a:pt x="256150" y="0"/>
                </a:cubicBezTo>
                <a:cubicBezTo>
                  <a:pt x="257876" y="0"/>
                  <a:pt x="258214" y="338"/>
                  <a:pt x="258214" y="2066"/>
                </a:cubicBezTo>
                <a:cubicBezTo>
                  <a:pt x="258156" y="86760"/>
                  <a:pt x="258156" y="171454"/>
                  <a:pt x="258214" y="256148"/>
                </a:cubicBezTo>
                <a:cubicBezTo>
                  <a:pt x="258214" y="257876"/>
                  <a:pt x="257876" y="258214"/>
                  <a:pt x="256150" y="258214"/>
                </a:cubicBezTo>
                <a:cubicBezTo>
                  <a:pt x="171454" y="258154"/>
                  <a:pt x="86758" y="258154"/>
                  <a:pt x="2062" y="258214"/>
                </a:cubicBezTo>
                <a:cubicBezTo>
                  <a:pt x="338" y="258214"/>
                  <a:pt x="0" y="257876"/>
                  <a:pt x="0" y="256148"/>
                </a:cubicBezTo>
                <a:cubicBezTo>
                  <a:pt x="60" y="213702"/>
                  <a:pt x="77" y="171275"/>
                  <a:pt x="50" y="128849"/>
                </a:cubicBezTo>
                <a:cubicBezTo>
                  <a:pt x="50" y="86601"/>
                  <a:pt x="34" y="44333"/>
                  <a:pt x="0" y="2066"/>
                </a:cubicBezTo>
                <a:cubicBezTo>
                  <a:pt x="0" y="338"/>
                  <a:pt x="338" y="0"/>
                  <a:pt x="2062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4" name="Text Placeholder 66">
            <a:extLst>
              <a:ext uri="{FF2B5EF4-FFF2-40B4-BE49-F238E27FC236}">
                <a16:creationId xmlns:a16="http://schemas.microsoft.com/office/drawing/2014/main" id="{AD24E6E9-6948-EADD-E400-0CA3533FB7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15272" y="4796538"/>
            <a:ext cx="251419" cy="258214"/>
          </a:xfrm>
          <a:custGeom>
            <a:avLst/>
            <a:gdLst>
              <a:gd name="connsiteX0" fmla="*/ 125974 w 251419"/>
              <a:gd name="connsiteY0" fmla="*/ 95131 h 258214"/>
              <a:gd name="connsiteX1" fmla="*/ 156287 w 251419"/>
              <a:gd name="connsiteY1" fmla="*/ 129406 h 258214"/>
              <a:gd name="connsiteX2" fmla="*/ 156287 w 251419"/>
              <a:gd name="connsiteY2" fmla="*/ 129569 h 258214"/>
              <a:gd name="connsiteX3" fmla="*/ 125634 w 251419"/>
              <a:gd name="connsiteY3" fmla="*/ 163082 h 258214"/>
              <a:gd name="connsiteX4" fmla="*/ 125444 w 251419"/>
              <a:gd name="connsiteY4" fmla="*/ 163082 h 258214"/>
              <a:gd name="connsiteX5" fmla="*/ 95131 w 251419"/>
              <a:gd name="connsiteY5" fmla="*/ 128808 h 258214"/>
              <a:gd name="connsiteX6" fmla="*/ 125974 w 251419"/>
              <a:gd name="connsiteY6" fmla="*/ 95131 h 258214"/>
              <a:gd name="connsiteX7" fmla="*/ 125111 w 251419"/>
              <a:gd name="connsiteY7" fmla="*/ 81656 h 258214"/>
              <a:gd name="connsiteX8" fmla="*/ 75929 w 251419"/>
              <a:gd name="connsiteY8" fmla="*/ 129290 h 258214"/>
              <a:gd name="connsiteX9" fmla="*/ 125696 w 251419"/>
              <a:gd name="connsiteY9" fmla="*/ 176359 h 258214"/>
              <a:gd name="connsiteX10" fmla="*/ 174879 w 251419"/>
              <a:gd name="connsiteY10" fmla="*/ 128733 h 258214"/>
              <a:gd name="connsiteX11" fmla="*/ 125261 w 251419"/>
              <a:gd name="connsiteY11" fmla="*/ 81656 h 258214"/>
              <a:gd name="connsiteX12" fmla="*/ 125111 w 251419"/>
              <a:gd name="connsiteY12" fmla="*/ 81656 h 258214"/>
              <a:gd name="connsiteX13" fmla="*/ 177203 w 251419"/>
              <a:gd name="connsiteY13" fmla="*/ 68840 h 258214"/>
              <a:gd name="connsiteX14" fmla="*/ 166636 w 251419"/>
              <a:gd name="connsiteY14" fmla="*/ 80181 h 258214"/>
              <a:gd name="connsiteX15" fmla="*/ 177189 w 251419"/>
              <a:gd name="connsiteY15" fmla="*/ 90863 h 258214"/>
              <a:gd name="connsiteX16" fmla="*/ 187382 w 251419"/>
              <a:gd name="connsiteY16" fmla="*/ 79903 h 258214"/>
              <a:gd name="connsiteX17" fmla="*/ 177203 w 251419"/>
              <a:gd name="connsiteY17" fmla="*/ 68840 h 258214"/>
              <a:gd name="connsiteX18" fmla="*/ 83294 w 251419"/>
              <a:gd name="connsiteY18" fmla="*/ 54836 h 258214"/>
              <a:gd name="connsiteX19" fmla="*/ 168770 w 251419"/>
              <a:gd name="connsiteY19" fmla="*/ 54836 h 258214"/>
              <a:gd name="connsiteX20" fmla="*/ 202902 w 251419"/>
              <a:gd name="connsiteY20" fmla="*/ 86420 h 258214"/>
              <a:gd name="connsiteX21" fmla="*/ 203099 w 251419"/>
              <a:gd name="connsiteY21" fmla="*/ 171093 h 258214"/>
              <a:gd name="connsiteX22" fmla="*/ 202915 w 251419"/>
              <a:gd name="connsiteY22" fmla="*/ 172833 h 258214"/>
              <a:gd name="connsiteX23" fmla="*/ 171012 w 251419"/>
              <a:gd name="connsiteY23" fmla="*/ 203261 h 258214"/>
              <a:gd name="connsiteX24" fmla="*/ 161961 w 251419"/>
              <a:gd name="connsiteY24" fmla="*/ 203852 h 258214"/>
              <a:gd name="connsiteX25" fmla="*/ 89193 w 251419"/>
              <a:gd name="connsiteY25" fmla="*/ 203852 h 258214"/>
              <a:gd name="connsiteX26" fmla="*/ 77811 w 251419"/>
              <a:gd name="connsiteY26" fmla="*/ 202915 h 258214"/>
              <a:gd name="connsiteX27" fmla="*/ 47695 w 251419"/>
              <a:gd name="connsiteY27" fmla="*/ 167138 h 258214"/>
              <a:gd name="connsiteX28" fmla="*/ 47695 w 251419"/>
              <a:gd name="connsiteY28" fmla="*/ 127686 h 258214"/>
              <a:gd name="connsiteX29" fmla="*/ 47634 w 251419"/>
              <a:gd name="connsiteY29" fmla="*/ 127747 h 258214"/>
              <a:gd name="connsiteX30" fmla="*/ 47634 w 251419"/>
              <a:gd name="connsiteY30" fmla="*/ 90619 h 258214"/>
              <a:gd name="connsiteX31" fmla="*/ 83294 w 251419"/>
              <a:gd name="connsiteY31" fmla="*/ 54836 h 258214"/>
              <a:gd name="connsiteX32" fmla="*/ 87153 w 251419"/>
              <a:gd name="connsiteY32" fmla="*/ 34594 h 258214"/>
              <a:gd name="connsiteX33" fmla="*/ 33771 w 251419"/>
              <a:gd name="connsiteY33" fmla="*/ 90273 h 258214"/>
              <a:gd name="connsiteX34" fmla="*/ 33771 w 251419"/>
              <a:gd name="connsiteY34" fmla="*/ 128917 h 258214"/>
              <a:gd name="connsiteX35" fmla="*/ 33805 w 251419"/>
              <a:gd name="connsiteY35" fmla="*/ 128937 h 258214"/>
              <a:gd name="connsiteX36" fmla="*/ 33893 w 251419"/>
              <a:gd name="connsiteY36" fmla="*/ 172419 h 258214"/>
              <a:gd name="connsiteX37" fmla="*/ 81975 w 251419"/>
              <a:gd name="connsiteY37" fmla="*/ 223267 h 258214"/>
              <a:gd name="connsiteX38" fmla="*/ 169503 w 251419"/>
              <a:gd name="connsiteY38" fmla="*/ 223267 h 258214"/>
              <a:gd name="connsiteX39" fmla="*/ 213325 w 251419"/>
              <a:gd name="connsiteY39" fmla="*/ 192077 h 258214"/>
              <a:gd name="connsiteX40" fmla="*/ 218380 w 251419"/>
              <a:gd name="connsiteY40" fmla="*/ 166188 h 258214"/>
              <a:gd name="connsiteX41" fmla="*/ 217674 w 251419"/>
              <a:gd name="connsiteY41" fmla="*/ 89498 h 258214"/>
              <a:gd name="connsiteX42" fmla="*/ 164128 w 251419"/>
              <a:gd name="connsiteY42" fmla="*/ 34594 h 258214"/>
              <a:gd name="connsiteX43" fmla="*/ 87153 w 251419"/>
              <a:gd name="connsiteY43" fmla="*/ 34594 h 258214"/>
              <a:gd name="connsiteX44" fmla="*/ 125566 w 251419"/>
              <a:gd name="connsiteY44" fmla="*/ 0 h 258214"/>
              <a:gd name="connsiteX45" fmla="*/ 190480 w 251419"/>
              <a:gd name="connsiteY45" fmla="*/ 1366 h 258214"/>
              <a:gd name="connsiteX46" fmla="*/ 229850 w 251419"/>
              <a:gd name="connsiteY46" fmla="*/ 15010 h 258214"/>
              <a:gd name="connsiteX47" fmla="*/ 250086 w 251419"/>
              <a:gd name="connsiteY47" fmla="*/ 62114 h 258214"/>
              <a:gd name="connsiteX48" fmla="*/ 250086 w 251419"/>
              <a:gd name="connsiteY48" fmla="*/ 196107 h 258214"/>
              <a:gd name="connsiteX49" fmla="*/ 240444 w 251419"/>
              <a:gd name="connsiteY49" fmla="*/ 231129 h 258214"/>
              <a:gd name="connsiteX50" fmla="*/ 190051 w 251419"/>
              <a:gd name="connsiteY50" fmla="*/ 257120 h 258214"/>
              <a:gd name="connsiteX51" fmla="*/ 125593 w 251419"/>
              <a:gd name="connsiteY51" fmla="*/ 258071 h 258214"/>
              <a:gd name="connsiteX52" fmla="*/ 54571 w 251419"/>
              <a:gd name="connsiteY52" fmla="*/ 256230 h 258214"/>
              <a:gd name="connsiteX53" fmla="*/ 1344 w 251419"/>
              <a:gd name="connsiteY53" fmla="*/ 196351 h 258214"/>
              <a:gd name="connsiteX54" fmla="*/ 1344 w 251419"/>
              <a:gd name="connsiteY54" fmla="*/ 61747 h 258214"/>
              <a:gd name="connsiteX55" fmla="*/ 17490 w 251419"/>
              <a:gd name="connsiteY55" fmla="*/ 18829 h 258214"/>
              <a:gd name="connsiteX56" fmla="*/ 60666 w 251419"/>
              <a:gd name="connsiteY56" fmla="*/ 1366 h 258214"/>
              <a:gd name="connsiteX57" fmla="*/ 125566 w 251419"/>
              <a:gd name="connsiteY57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1419" h="258214">
                <a:moveTo>
                  <a:pt x="125974" y="95131"/>
                </a:moveTo>
                <a:cubicBezTo>
                  <a:pt x="142860" y="95294"/>
                  <a:pt x="156437" y="110638"/>
                  <a:pt x="156287" y="129406"/>
                </a:cubicBezTo>
                <a:cubicBezTo>
                  <a:pt x="156287" y="129460"/>
                  <a:pt x="156287" y="129515"/>
                  <a:pt x="156287" y="129569"/>
                </a:cubicBezTo>
                <a:cubicBezTo>
                  <a:pt x="156151" y="148228"/>
                  <a:pt x="142425" y="163232"/>
                  <a:pt x="125634" y="163082"/>
                </a:cubicBezTo>
                <a:cubicBezTo>
                  <a:pt x="125566" y="163082"/>
                  <a:pt x="125505" y="163082"/>
                  <a:pt x="125444" y="163082"/>
                </a:cubicBezTo>
                <a:cubicBezTo>
                  <a:pt x="108551" y="162912"/>
                  <a:pt x="94988" y="147576"/>
                  <a:pt x="95131" y="128808"/>
                </a:cubicBezTo>
                <a:cubicBezTo>
                  <a:pt x="95281" y="110047"/>
                  <a:pt x="109088" y="94968"/>
                  <a:pt x="125974" y="95131"/>
                </a:cubicBezTo>
                <a:close/>
                <a:moveTo>
                  <a:pt x="125111" y="81656"/>
                </a:moveTo>
                <a:cubicBezTo>
                  <a:pt x="97788" y="81812"/>
                  <a:pt x="75772" y="103135"/>
                  <a:pt x="75929" y="129290"/>
                </a:cubicBezTo>
                <a:cubicBezTo>
                  <a:pt x="76092" y="155444"/>
                  <a:pt x="98373" y="176516"/>
                  <a:pt x="125696" y="176359"/>
                </a:cubicBezTo>
                <a:cubicBezTo>
                  <a:pt x="153026" y="176210"/>
                  <a:pt x="175042" y="154880"/>
                  <a:pt x="174879" y="128733"/>
                </a:cubicBezTo>
                <a:cubicBezTo>
                  <a:pt x="174648" y="102660"/>
                  <a:pt x="152496" y="81649"/>
                  <a:pt x="125261" y="81656"/>
                </a:cubicBezTo>
                <a:cubicBezTo>
                  <a:pt x="125207" y="81656"/>
                  <a:pt x="125159" y="81656"/>
                  <a:pt x="125111" y="81656"/>
                </a:cubicBezTo>
                <a:close/>
                <a:moveTo>
                  <a:pt x="177203" y="68840"/>
                </a:moveTo>
                <a:cubicBezTo>
                  <a:pt x="171773" y="68732"/>
                  <a:pt x="166494" y="74548"/>
                  <a:pt x="166636" y="80181"/>
                </a:cubicBezTo>
                <a:cubicBezTo>
                  <a:pt x="166786" y="85808"/>
                  <a:pt x="171794" y="90945"/>
                  <a:pt x="177189" y="90863"/>
                </a:cubicBezTo>
                <a:cubicBezTo>
                  <a:pt x="182584" y="90789"/>
                  <a:pt x="187382" y="85590"/>
                  <a:pt x="187382" y="79903"/>
                </a:cubicBezTo>
                <a:cubicBezTo>
                  <a:pt x="187382" y="74270"/>
                  <a:pt x="182632" y="68949"/>
                  <a:pt x="177203" y="68840"/>
                </a:cubicBezTo>
                <a:close/>
                <a:moveTo>
                  <a:pt x="83294" y="54836"/>
                </a:moveTo>
                <a:cubicBezTo>
                  <a:pt x="111766" y="54170"/>
                  <a:pt x="140292" y="54231"/>
                  <a:pt x="168770" y="54836"/>
                </a:cubicBezTo>
                <a:cubicBezTo>
                  <a:pt x="188843" y="55257"/>
                  <a:pt x="201896" y="67094"/>
                  <a:pt x="202902" y="86420"/>
                </a:cubicBezTo>
                <a:cubicBezTo>
                  <a:pt x="204431" y="114606"/>
                  <a:pt x="203826" y="142873"/>
                  <a:pt x="203099" y="171093"/>
                </a:cubicBezTo>
                <a:cubicBezTo>
                  <a:pt x="203099" y="171684"/>
                  <a:pt x="202983" y="172255"/>
                  <a:pt x="202915" y="172833"/>
                </a:cubicBezTo>
                <a:cubicBezTo>
                  <a:pt x="200530" y="190439"/>
                  <a:pt x="189441" y="201053"/>
                  <a:pt x="171012" y="203261"/>
                </a:cubicBezTo>
                <a:cubicBezTo>
                  <a:pt x="168009" y="203635"/>
                  <a:pt x="164985" y="203832"/>
                  <a:pt x="161961" y="203852"/>
                </a:cubicBezTo>
                <a:cubicBezTo>
                  <a:pt x="137710" y="203852"/>
                  <a:pt x="113451" y="203852"/>
                  <a:pt x="89193" y="203852"/>
                </a:cubicBezTo>
                <a:cubicBezTo>
                  <a:pt x="85374" y="203873"/>
                  <a:pt x="81568" y="203560"/>
                  <a:pt x="77811" y="202915"/>
                </a:cubicBezTo>
                <a:cubicBezTo>
                  <a:pt x="58472" y="199401"/>
                  <a:pt x="48170" y="187266"/>
                  <a:pt x="47695" y="167138"/>
                </a:cubicBezTo>
                <a:cubicBezTo>
                  <a:pt x="47403" y="153997"/>
                  <a:pt x="47695" y="140835"/>
                  <a:pt x="47695" y="127686"/>
                </a:cubicBezTo>
                <a:lnTo>
                  <a:pt x="47634" y="127747"/>
                </a:lnTo>
                <a:cubicBezTo>
                  <a:pt x="47634" y="115305"/>
                  <a:pt x="47518" y="102986"/>
                  <a:pt x="47634" y="90619"/>
                </a:cubicBezTo>
                <a:cubicBezTo>
                  <a:pt x="47872" y="68718"/>
                  <a:pt x="60490" y="55461"/>
                  <a:pt x="83294" y="54836"/>
                </a:cubicBezTo>
                <a:close/>
                <a:moveTo>
                  <a:pt x="87153" y="34594"/>
                </a:moveTo>
                <a:cubicBezTo>
                  <a:pt x="54007" y="35172"/>
                  <a:pt x="34104" y="56209"/>
                  <a:pt x="33771" y="90273"/>
                </a:cubicBezTo>
                <a:cubicBezTo>
                  <a:pt x="33676" y="103157"/>
                  <a:pt x="33771" y="115972"/>
                  <a:pt x="33771" y="128917"/>
                </a:cubicBezTo>
                <a:lnTo>
                  <a:pt x="33805" y="128937"/>
                </a:lnTo>
                <a:cubicBezTo>
                  <a:pt x="33805" y="143438"/>
                  <a:pt x="33295" y="157952"/>
                  <a:pt x="33893" y="172419"/>
                </a:cubicBezTo>
                <a:cubicBezTo>
                  <a:pt x="35123" y="201706"/>
                  <a:pt x="53531" y="221772"/>
                  <a:pt x="81975" y="223267"/>
                </a:cubicBezTo>
                <a:cubicBezTo>
                  <a:pt x="111106" y="224803"/>
                  <a:pt x="140352" y="224701"/>
                  <a:pt x="169503" y="223267"/>
                </a:cubicBezTo>
                <a:cubicBezTo>
                  <a:pt x="189800" y="222241"/>
                  <a:pt x="205075" y="211776"/>
                  <a:pt x="213325" y="192077"/>
                </a:cubicBezTo>
                <a:cubicBezTo>
                  <a:pt x="216736" y="183903"/>
                  <a:pt x="218462" y="175083"/>
                  <a:pt x="218380" y="166188"/>
                </a:cubicBezTo>
                <a:cubicBezTo>
                  <a:pt x="218244" y="140638"/>
                  <a:pt x="218210" y="115068"/>
                  <a:pt x="217674" y="89498"/>
                </a:cubicBezTo>
                <a:cubicBezTo>
                  <a:pt x="217042" y="55625"/>
                  <a:pt x="197044" y="35144"/>
                  <a:pt x="164128" y="34594"/>
                </a:cubicBezTo>
                <a:cubicBezTo>
                  <a:pt x="138463" y="34125"/>
                  <a:pt x="112805" y="34125"/>
                  <a:pt x="87153" y="34594"/>
                </a:cubicBezTo>
                <a:close/>
                <a:moveTo>
                  <a:pt x="125566" y="0"/>
                </a:moveTo>
                <a:cubicBezTo>
                  <a:pt x="147201" y="0"/>
                  <a:pt x="168837" y="455"/>
                  <a:pt x="190480" y="1366"/>
                </a:cubicBezTo>
                <a:cubicBezTo>
                  <a:pt x="204763" y="1950"/>
                  <a:pt x="218414" y="5416"/>
                  <a:pt x="229850" y="15010"/>
                </a:cubicBezTo>
                <a:cubicBezTo>
                  <a:pt x="244317" y="27180"/>
                  <a:pt x="249325" y="43944"/>
                  <a:pt x="250086" y="62114"/>
                </a:cubicBezTo>
                <a:cubicBezTo>
                  <a:pt x="251928" y="106765"/>
                  <a:pt x="251799" y="151442"/>
                  <a:pt x="250086" y="196107"/>
                </a:cubicBezTo>
                <a:cubicBezTo>
                  <a:pt x="249624" y="208487"/>
                  <a:pt x="247042" y="220515"/>
                  <a:pt x="240444" y="231129"/>
                </a:cubicBezTo>
                <a:cubicBezTo>
                  <a:pt x="228743" y="249979"/>
                  <a:pt x="210525" y="255917"/>
                  <a:pt x="190051" y="257120"/>
                </a:cubicBezTo>
                <a:cubicBezTo>
                  <a:pt x="168728" y="258296"/>
                  <a:pt x="147140" y="258166"/>
                  <a:pt x="125593" y="258071"/>
                </a:cubicBezTo>
                <a:cubicBezTo>
                  <a:pt x="101899" y="257942"/>
                  <a:pt x="78116" y="259158"/>
                  <a:pt x="54571" y="256230"/>
                </a:cubicBezTo>
                <a:cubicBezTo>
                  <a:pt x="20683" y="252017"/>
                  <a:pt x="2744" y="231550"/>
                  <a:pt x="1344" y="196351"/>
                </a:cubicBezTo>
                <a:cubicBezTo>
                  <a:pt x="-449" y="151470"/>
                  <a:pt x="-449" y="106602"/>
                  <a:pt x="1344" y="61747"/>
                </a:cubicBezTo>
                <a:cubicBezTo>
                  <a:pt x="2004" y="45792"/>
                  <a:pt x="6067" y="30755"/>
                  <a:pt x="17490" y="18829"/>
                </a:cubicBezTo>
                <a:cubicBezTo>
                  <a:pt x="29327" y="6387"/>
                  <a:pt x="44514" y="2066"/>
                  <a:pt x="60666" y="1366"/>
                </a:cubicBezTo>
                <a:cubicBezTo>
                  <a:pt x="82301" y="455"/>
                  <a:pt x="103930" y="0"/>
                  <a:pt x="125566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5" name="Text Placeholder 69">
            <a:extLst>
              <a:ext uri="{FF2B5EF4-FFF2-40B4-BE49-F238E27FC236}">
                <a16:creationId xmlns:a16="http://schemas.microsoft.com/office/drawing/2014/main" id="{88FC080D-639E-CDD8-39F3-0E362B230E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33857" y="4796544"/>
            <a:ext cx="258194" cy="258201"/>
          </a:xfrm>
          <a:custGeom>
            <a:avLst/>
            <a:gdLst>
              <a:gd name="connsiteX0" fmla="*/ 45887 w 258194"/>
              <a:gd name="connsiteY0" fmla="*/ 94832 h 258201"/>
              <a:gd name="connsiteX1" fmla="*/ 37312 w 258194"/>
              <a:gd name="connsiteY1" fmla="*/ 103408 h 258201"/>
              <a:gd name="connsiteX2" fmla="*/ 37312 w 258194"/>
              <a:gd name="connsiteY2" fmla="*/ 221344 h 258201"/>
              <a:gd name="connsiteX3" fmla="*/ 45745 w 258194"/>
              <a:gd name="connsiteY3" fmla="*/ 229777 h 258201"/>
              <a:gd name="connsiteX4" fmla="*/ 70968 w 258194"/>
              <a:gd name="connsiteY4" fmla="*/ 229777 h 258201"/>
              <a:gd name="connsiteX5" fmla="*/ 79863 w 258194"/>
              <a:gd name="connsiteY5" fmla="*/ 220834 h 258201"/>
              <a:gd name="connsiteX6" fmla="*/ 79876 w 258194"/>
              <a:gd name="connsiteY6" fmla="*/ 162363 h 258201"/>
              <a:gd name="connsiteX7" fmla="*/ 79876 w 258194"/>
              <a:gd name="connsiteY7" fmla="*/ 103136 h 258201"/>
              <a:gd name="connsiteX8" fmla="*/ 71614 w 258194"/>
              <a:gd name="connsiteY8" fmla="*/ 94832 h 258201"/>
              <a:gd name="connsiteX9" fmla="*/ 45887 w 258194"/>
              <a:gd name="connsiteY9" fmla="*/ 94832 h 258201"/>
              <a:gd name="connsiteX10" fmla="*/ 171617 w 258194"/>
              <a:gd name="connsiteY10" fmla="*/ 93535 h 258201"/>
              <a:gd name="connsiteX11" fmla="*/ 152374 w 258194"/>
              <a:gd name="connsiteY11" fmla="*/ 100466 h 258201"/>
              <a:gd name="connsiteX12" fmla="*/ 141630 w 258194"/>
              <a:gd name="connsiteY12" fmla="*/ 110556 h 258201"/>
              <a:gd name="connsiteX13" fmla="*/ 141630 w 258194"/>
              <a:gd name="connsiteY13" fmla="*/ 102287 h 258201"/>
              <a:gd name="connsiteX14" fmla="*/ 134156 w 258194"/>
              <a:gd name="connsiteY14" fmla="*/ 94832 h 258201"/>
              <a:gd name="connsiteX15" fmla="*/ 106921 w 258194"/>
              <a:gd name="connsiteY15" fmla="*/ 94832 h 258201"/>
              <a:gd name="connsiteX16" fmla="*/ 99025 w 258194"/>
              <a:gd name="connsiteY16" fmla="*/ 102627 h 258201"/>
              <a:gd name="connsiteX17" fmla="*/ 99025 w 258194"/>
              <a:gd name="connsiteY17" fmla="*/ 221888 h 258201"/>
              <a:gd name="connsiteX18" fmla="*/ 106833 w 258194"/>
              <a:gd name="connsiteY18" fmla="*/ 229770 h 258201"/>
              <a:gd name="connsiteX19" fmla="*/ 133306 w 258194"/>
              <a:gd name="connsiteY19" fmla="*/ 229770 h 258201"/>
              <a:gd name="connsiteX20" fmla="*/ 141630 w 258194"/>
              <a:gd name="connsiteY20" fmla="*/ 221391 h 258201"/>
              <a:gd name="connsiteX21" fmla="*/ 141671 w 258194"/>
              <a:gd name="connsiteY21" fmla="*/ 159617 h 258201"/>
              <a:gd name="connsiteX22" fmla="*/ 149085 w 258194"/>
              <a:gd name="connsiteY22" fmla="*/ 136786 h 258201"/>
              <a:gd name="connsiteX23" fmla="*/ 184902 w 258194"/>
              <a:gd name="connsiteY23" fmla="*/ 142412 h 258201"/>
              <a:gd name="connsiteX24" fmla="*/ 187579 w 258194"/>
              <a:gd name="connsiteY24" fmla="*/ 158985 h 258201"/>
              <a:gd name="connsiteX25" fmla="*/ 187579 w 258194"/>
              <a:gd name="connsiteY25" fmla="*/ 222268 h 258201"/>
              <a:gd name="connsiteX26" fmla="*/ 194952 w 258194"/>
              <a:gd name="connsiteY26" fmla="*/ 229750 h 258201"/>
              <a:gd name="connsiteX27" fmla="*/ 223702 w 258194"/>
              <a:gd name="connsiteY27" fmla="*/ 229750 h 258201"/>
              <a:gd name="connsiteX28" fmla="*/ 231074 w 258194"/>
              <a:gd name="connsiteY28" fmla="*/ 222282 h 258201"/>
              <a:gd name="connsiteX29" fmla="*/ 230966 w 258194"/>
              <a:gd name="connsiteY29" fmla="*/ 154956 h 258201"/>
              <a:gd name="connsiteX30" fmla="*/ 225414 w 258194"/>
              <a:gd name="connsiteY30" fmla="*/ 120321 h 258201"/>
              <a:gd name="connsiteX31" fmla="*/ 198594 w 258194"/>
              <a:gd name="connsiteY31" fmla="*/ 95050 h 258201"/>
              <a:gd name="connsiteX32" fmla="*/ 171617 w 258194"/>
              <a:gd name="connsiteY32" fmla="*/ 93535 h 258201"/>
              <a:gd name="connsiteX33" fmla="*/ 58560 w 258194"/>
              <a:gd name="connsiteY33" fmla="*/ 28465 h 258201"/>
              <a:gd name="connsiteX34" fmla="*/ 31203 w 258194"/>
              <a:gd name="connsiteY34" fmla="*/ 56005 h 258201"/>
              <a:gd name="connsiteX35" fmla="*/ 31203 w 258194"/>
              <a:gd name="connsiteY35" fmla="*/ 56128 h 258201"/>
              <a:gd name="connsiteX36" fmla="*/ 58744 w 258194"/>
              <a:gd name="connsiteY36" fmla="*/ 83369 h 258201"/>
              <a:gd name="connsiteX37" fmla="*/ 86101 w 258194"/>
              <a:gd name="connsiteY37" fmla="*/ 55829 h 258201"/>
              <a:gd name="connsiteX38" fmla="*/ 58560 w 258194"/>
              <a:gd name="connsiteY38" fmla="*/ 28465 h 258201"/>
              <a:gd name="connsiteX39" fmla="*/ 18150 w 258194"/>
              <a:gd name="connsiteY39" fmla="*/ 0 h 258201"/>
              <a:gd name="connsiteX40" fmla="*/ 240044 w 258194"/>
              <a:gd name="connsiteY40" fmla="*/ 0 h 258201"/>
              <a:gd name="connsiteX41" fmla="*/ 241369 w 258194"/>
              <a:gd name="connsiteY41" fmla="*/ 1006 h 258201"/>
              <a:gd name="connsiteX42" fmla="*/ 257188 w 258194"/>
              <a:gd name="connsiteY42" fmla="*/ 16825 h 258201"/>
              <a:gd name="connsiteX43" fmla="*/ 258194 w 258194"/>
              <a:gd name="connsiteY43" fmla="*/ 18150 h 258201"/>
              <a:gd name="connsiteX44" fmla="*/ 258194 w 258194"/>
              <a:gd name="connsiteY44" fmla="*/ 240044 h 258201"/>
              <a:gd name="connsiteX45" fmla="*/ 257188 w 258194"/>
              <a:gd name="connsiteY45" fmla="*/ 241376 h 258201"/>
              <a:gd name="connsiteX46" fmla="*/ 241369 w 258194"/>
              <a:gd name="connsiteY46" fmla="*/ 257188 h 258201"/>
              <a:gd name="connsiteX47" fmla="*/ 240044 w 258194"/>
              <a:gd name="connsiteY47" fmla="*/ 258201 h 258201"/>
              <a:gd name="connsiteX48" fmla="*/ 18157 w 258194"/>
              <a:gd name="connsiteY48" fmla="*/ 258201 h 258201"/>
              <a:gd name="connsiteX49" fmla="*/ 16831 w 258194"/>
              <a:gd name="connsiteY49" fmla="*/ 257188 h 258201"/>
              <a:gd name="connsiteX50" fmla="*/ 1012 w 258194"/>
              <a:gd name="connsiteY50" fmla="*/ 241376 h 258201"/>
              <a:gd name="connsiteX51" fmla="*/ 0 w 258194"/>
              <a:gd name="connsiteY51" fmla="*/ 240044 h 258201"/>
              <a:gd name="connsiteX52" fmla="*/ 0 w 258194"/>
              <a:gd name="connsiteY52" fmla="*/ 18150 h 258201"/>
              <a:gd name="connsiteX53" fmla="*/ 1006 w 258194"/>
              <a:gd name="connsiteY53" fmla="*/ 16825 h 258201"/>
              <a:gd name="connsiteX54" fmla="*/ 16825 w 258194"/>
              <a:gd name="connsiteY54" fmla="*/ 1006 h 258201"/>
              <a:gd name="connsiteX55" fmla="*/ 18150 w 258194"/>
              <a:gd name="connsiteY55" fmla="*/ 0 h 25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58194" h="258201">
                <a:moveTo>
                  <a:pt x="45887" y="94832"/>
                </a:moveTo>
                <a:cubicBezTo>
                  <a:pt x="39840" y="94832"/>
                  <a:pt x="37312" y="97320"/>
                  <a:pt x="37312" y="103408"/>
                </a:cubicBezTo>
                <a:cubicBezTo>
                  <a:pt x="37312" y="142718"/>
                  <a:pt x="37312" y="182027"/>
                  <a:pt x="37312" y="221344"/>
                </a:cubicBezTo>
                <a:cubicBezTo>
                  <a:pt x="37312" y="227269"/>
                  <a:pt x="39799" y="229763"/>
                  <a:pt x="45745" y="229777"/>
                </a:cubicBezTo>
                <a:cubicBezTo>
                  <a:pt x="54150" y="229797"/>
                  <a:pt x="62556" y="229797"/>
                  <a:pt x="70968" y="229777"/>
                </a:cubicBezTo>
                <a:cubicBezTo>
                  <a:pt x="77627" y="229777"/>
                  <a:pt x="79863" y="227527"/>
                  <a:pt x="79863" y="220834"/>
                </a:cubicBezTo>
                <a:cubicBezTo>
                  <a:pt x="79876" y="201346"/>
                  <a:pt x="79883" y="181851"/>
                  <a:pt x="79876" y="162363"/>
                </a:cubicBezTo>
                <a:cubicBezTo>
                  <a:pt x="79876" y="142623"/>
                  <a:pt x="79876" y="122883"/>
                  <a:pt x="79876" y="103136"/>
                </a:cubicBezTo>
                <a:cubicBezTo>
                  <a:pt x="79876" y="97333"/>
                  <a:pt x="77356" y="94840"/>
                  <a:pt x="71614" y="94832"/>
                </a:cubicBezTo>
                <a:cubicBezTo>
                  <a:pt x="63045" y="94832"/>
                  <a:pt x="54470" y="94832"/>
                  <a:pt x="45887" y="94832"/>
                </a:cubicBezTo>
                <a:close/>
                <a:moveTo>
                  <a:pt x="171617" y="93535"/>
                </a:moveTo>
                <a:cubicBezTo>
                  <a:pt x="164686" y="94432"/>
                  <a:pt x="158197" y="96511"/>
                  <a:pt x="152374" y="100466"/>
                </a:cubicBezTo>
                <a:cubicBezTo>
                  <a:pt x="148317" y="103231"/>
                  <a:pt x="145076" y="106826"/>
                  <a:pt x="141630" y="110556"/>
                </a:cubicBezTo>
                <a:cubicBezTo>
                  <a:pt x="141630" y="107798"/>
                  <a:pt x="141630" y="105046"/>
                  <a:pt x="141630" y="102287"/>
                </a:cubicBezTo>
                <a:cubicBezTo>
                  <a:pt x="141583" y="97394"/>
                  <a:pt x="139055" y="94846"/>
                  <a:pt x="134156" y="94832"/>
                </a:cubicBezTo>
                <a:cubicBezTo>
                  <a:pt x="125078" y="94812"/>
                  <a:pt x="115999" y="94812"/>
                  <a:pt x="106921" y="94832"/>
                </a:cubicBezTo>
                <a:cubicBezTo>
                  <a:pt x="101512" y="94832"/>
                  <a:pt x="99025" y="97265"/>
                  <a:pt x="99025" y="102627"/>
                </a:cubicBezTo>
                <a:cubicBezTo>
                  <a:pt x="99025" y="142378"/>
                  <a:pt x="99025" y="182129"/>
                  <a:pt x="99025" y="221888"/>
                </a:cubicBezTo>
                <a:cubicBezTo>
                  <a:pt x="99025" y="227330"/>
                  <a:pt x="101431" y="229750"/>
                  <a:pt x="106833" y="229770"/>
                </a:cubicBezTo>
                <a:cubicBezTo>
                  <a:pt x="115659" y="229790"/>
                  <a:pt x="124480" y="229790"/>
                  <a:pt x="133306" y="229770"/>
                </a:cubicBezTo>
                <a:cubicBezTo>
                  <a:pt x="139402" y="229770"/>
                  <a:pt x="141624" y="227514"/>
                  <a:pt x="141630" y="221391"/>
                </a:cubicBezTo>
                <a:cubicBezTo>
                  <a:pt x="141630" y="200802"/>
                  <a:pt x="141549" y="180206"/>
                  <a:pt x="141671" y="159617"/>
                </a:cubicBezTo>
                <a:cubicBezTo>
                  <a:pt x="141719" y="151286"/>
                  <a:pt x="143981" y="143567"/>
                  <a:pt x="149085" y="136786"/>
                </a:cubicBezTo>
                <a:cubicBezTo>
                  <a:pt x="156919" y="126376"/>
                  <a:pt x="178983" y="125900"/>
                  <a:pt x="184902" y="142412"/>
                </a:cubicBezTo>
                <a:cubicBezTo>
                  <a:pt x="186743" y="147739"/>
                  <a:pt x="187647" y="153345"/>
                  <a:pt x="187579" y="158985"/>
                </a:cubicBezTo>
                <a:cubicBezTo>
                  <a:pt x="187633" y="180077"/>
                  <a:pt x="187579" y="201176"/>
                  <a:pt x="187579" y="222268"/>
                </a:cubicBezTo>
                <a:cubicBezTo>
                  <a:pt x="187579" y="227242"/>
                  <a:pt x="189984" y="229729"/>
                  <a:pt x="194952" y="229750"/>
                </a:cubicBezTo>
                <a:cubicBezTo>
                  <a:pt x="204533" y="229797"/>
                  <a:pt x="214114" y="229797"/>
                  <a:pt x="223702" y="229750"/>
                </a:cubicBezTo>
                <a:cubicBezTo>
                  <a:pt x="228676" y="229750"/>
                  <a:pt x="231074" y="227276"/>
                  <a:pt x="231074" y="222282"/>
                </a:cubicBezTo>
                <a:cubicBezTo>
                  <a:pt x="231074" y="199837"/>
                  <a:pt x="231156" y="177387"/>
                  <a:pt x="230966" y="154956"/>
                </a:cubicBezTo>
                <a:cubicBezTo>
                  <a:pt x="230864" y="143166"/>
                  <a:pt x="229811" y="131452"/>
                  <a:pt x="225414" y="120321"/>
                </a:cubicBezTo>
                <a:cubicBezTo>
                  <a:pt x="220433" y="107709"/>
                  <a:pt x="211878" y="98842"/>
                  <a:pt x="198594" y="95050"/>
                </a:cubicBezTo>
                <a:cubicBezTo>
                  <a:pt x="189726" y="92522"/>
                  <a:pt x="180702" y="92359"/>
                  <a:pt x="171617" y="93535"/>
                </a:cubicBezTo>
                <a:close/>
                <a:moveTo>
                  <a:pt x="58560" y="28465"/>
                </a:moveTo>
                <a:cubicBezTo>
                  <a:pt x="43400" y="28513"/>
                  <a:pt x="31149" y="40846"/>
                  <a:pt x="31203" y="56005"/>
                </a:cubicBezTo>
                <a:cubicBezTo>
                  <a:pt x="31203" y="56046"/>
                  <a:pt x="31203" y="56087"/>
                  <a:pt x="31203" y="56128"/>
                </a:cubicBezTo>
                <a:cubicBezTo>
                  <a:pt x="31332" y="71233"/>
                  <a:pt x="43638" y="83403"/>
                  <a:pt x="58744" y="83369"/>
                </a:cubicBezTo>
                <a:cubicBezTo>
                  <a:pt x="73904" y="83322"/>
                  <a:pt x="86155" y="70989"/>
                  <a:pt x="86101" y="55829"/>
                </a:cubicBezTo>
                <a:cubicBezTo>
                  <a:pt x="86053" y="40662"/>
                  <a:pt x="73720" y="28417"/>
                  <a:pt x="58560" y="28465"/>
                </a:cubicBezTo>
                <a:close/>
                <a:moveTo>
                  <a:pt x="18150" y="0"/>
                </a:moveTo>
                <a:lnTo>
                  <a:pt x="240044" y="0"/>
                </a:lnTo>
                <a:cubicBezTo>
                  <a:pt x="239996" y="965"/>
                  <a:pt x="240839" y="843"/>
                  <a:pt x="241369" y="1006"/>
                </a:cubicBezTo>
                <a:cubicBezTo>
                  <a:pt x="249387" y="3540"/>
                  <a:pt x="254653" y="8813"/>
                  <a:pt x="257188" y="16825"/>
                </a:cubicBezTo>
                <a:cubicBezTo>
                  <a:pt x="257358" y="17355"/>
                  <a:pt x="257229" y="18198"/>
                  <a:pt x="258194" y="18150"/>
                </a:cubicBezTo>
                <a:lnTo>
                  <a:pt x="258194" y="240044"/>
                </a:lnTo>
                <a:cubicBezTo>
                  <a:pt x="257222" y="240003"/>
                  <a:pt x="257351" y="240846"/>
                  <a:pt x="257188" y="241376"/>
                </a:cubicBezTo>
                <a:cubicBezTo>
                  <a:pt x="254647" y="249394"/>
                  <a:pt x="249380" y="254661"/>
                  <a:pt x="241369" y="257188"/>
                </a:cubicBezTo>
                <a:cubicBezTo>
                  <a:pt x="240866" y="257358"/>
                  <a:pt x="239996" y="257236"/>
                  <a:pt x="240044" y="258201"/>
                </a:cubicBezTo>
                <a:lnTo>
                  <a:pt x="18157" y="258201"/>
                </a:lnTo>
                <a:cubicBezTo>
                  <a:pt x="18197" y="257229"/>
                  <a:pt x="17361" y="257358"/>
                  <a:pt x="16831" y="257188"/>
                </a:cubicBezTo>
                <a:cubicBezTo>
                  <a:pt x="8813" y="254653"/>
                  <a:pt x="3540" y="249380"/>
                  <a:pt x="1012" y="241376"/>
                </a:cubicBezTo>
                <a:cubicBezTo>
                  <a:pt x="843" y="240860"/>
                  <a:pt x="972" y="240003"/>
                  <a:pt x="0" y="240044"/>
                </a:cubicBezTo>
                <a:lnTo>
                  <a:pt x="0" y="18150"/>
                </a:lnTo>
                <a:cubicBezTo>
                  <a:pt x="972" y="18198"/>
                  <a:pt x="843" y="17355"/>
                  <a:pt x="1006" y="16825"/>
                </a:cubicBezTo>
                <a:cubicBezTo>
                  <a:pt x="3547" y="8807"/>
                  <a:pt x="8813" y="3534"/>
                  <a:pt x="16825" y="1006"/>
                </a:cubicBezTo>
                <a:cubicBezTo>
                  <a:pt x="17355" y="836"/>
                  <a:pt x="18197" y="965"/>
                  <a:pt x="1815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6" name="Text Placeholder 71">
            <a:extLst>
              <a:ext uri="{FF2B5EF4-FFF2-40B4-BE49-F238E27FC236}">
                <a16:creationId xmlns:a16="http://schemas.microsoft.com/office/drawing/2014/main" id="{A10F09E5-D8E6-5116-664C-A35378B0AEF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67797" y="4826348"/>
            <a:ext cx="295956" cy="207384"/>
          </a:xfrm>
          <a:custGeom>
            <a:avLst/>
            <a:gdLst>
              <a:gd name="connsiteX0" fmla="*/ 118814 w 295956"/>
              <a:gd name="connsiteY0" fmla="*/ 60487 h 207384"/>
              <a:gd name="connsiteX1" fmla="*/ 118814 w 295956"/>
              <a:gd name="connsiteY1" fmla="*/ 147977 h 207384"/>
              <a:gd name="connsiteX2" fmla="*/ 195503 w 295956"/>
              <a:gd name="connsiteY2" fmla="*/ 104772 h 207384"/>
              <a:gd name="connsiteX3" fmla="*/ 147978 w 295956"/>
              <a:gd name="connsiteY3" fmla="*/ 0 h 207384"/>
              <a:gd name="connsiteX4" fmla="*/ 263551 w 295956"/>
              <a:gd name="connsiteY4" fmla="*/ 6480 h 207384"/>
              <a:gd name="connsiteX5" fmla="*/ 289475 w 295956"/>
              <a:gd name="connsiteY5" fmla="*/ 32403 h 207384"/>
              <a:gd name="connsiteX6" fmla="*/ 295956 w 295956"/>
              <a:gd name="connsiteY6" fmla="*/ 103692 h 207384"/>
              <a:gd name="connsiteX7" fmla="*/ 289475 w 295956"/>
              <a:gd name="connsiteY7" fmla="*/ 174980 h 207384"/>
              <a:gd name="connsiteX8" fmla="*/ 263551 w 295956"/>
              <a:gd name="connsiteY8" fmla="*/ 200903 h 207384"/>
              <a:gd name="connsiteX9" fmla="*/ 147978 w 295956"/>
              <a:gd name="connsiteY9" fmla="*/ 207384 h 207384"/>
              <a:gd name="connsiteX10" fmla="*/ 32404 w 295956"/>
              <a:gd name="connsiteY10" fmla="*/ 200903 h 207384"/>
              <a:gd name="connsiteX11" fmla="*/ 6480 w 295956"/>
              <a:gd name="connsiteY11" fmla="*/ 174980 h 207384"/>
              <a:gd name="connsiteX12" fmla="*/ 0 w 295956"/>
              <a:gd name="connsiteY12" fmla="*/ 103692 h 207384"/>
              <a:gd name="connsiteX13" fmla="*/ 6480 w 295956"/>
              <a:gd name="connsiteY13" fmla="*/ 32403 h 207384"/>
              <a:gd name="connsiteX14" fmla="*/ 32404 w 295956"/>
              <a:gd name="connsiteY14" fmla="*/ 6480 h 207384"/>
              <a:gd name="connsiteX15" fmla="*/ 147978 w 295956"/>
              <a:gd name="connsiteY15" fmla="*/ 0 h 20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5956" h="207384">
                <a:moveTo>
                  <a:pt x="118814" y="60487"/>
                </a:moveTo>
                <a:lnTo>
                  <a:pt x="118814" y="147977"/>
                </a:lnTo>
                <a:lnTo>
                  <a:pt x="195503" y="104772"/>
                </a:lnTo>
                <a:close/>
                <a:moveTo>
                  <a:pt x="147978" y="0"/>
                </a:moveTo>
                <a:cubicBezTo>
                  <a:pt x="147978" y="0"/>
                  <a:pt x="240868" y="0"/>
                  <a:pt x="263551" y="6480"/>
                </a:cubicBezTo>
                <a:cubicBezTo>
                  <a:pt x="276512" y="9721"/>
                  <a:pt x="286234" y="19442"/>
                  <a:pt x="289475" y="32403"/>
                </a:cubicBezTo>
                <a:cubicBezTo>
                  <a:pt x="295956" y="55086"/>
                  <a:pt x="295956" y="103692"/>
                  <a:pt x="295956" y="103692"/>
                </a:cubicBezTo>
                <a:cubicBezTo>
                  <a:pt x="295956" y="103692"/>
                  <a:pt x="295956" y="152297"/>
                  <a:pt x="289475" y="174980"/>
                </a:cubicBezTo>
                <a:cubicBezTo>
                  <a:pt x="286234" y="187941"/>
                  <a:pt x="276512" y="197662"/>
                  <a:pt x="263551" y="200903"/>
                </a:cubicBezTo>
                <a:cubicBezTo>
                  <a:pt x="239789" y="207384"/>
                  <a:pt x="147978" y="207384"/>
                  <a:pt x="147978" y="207384"/>
                </a:cubicBezTo>
                <a:cubicBezTo>
                  <a:pt x="147978" y="207384"/>
                  <a:pt x="55086" y="207384"/>
                  <a:pt x="32404" y="200903"/>
                </a:cubicBezTo>
                <a:cubicBezTo>
                  <a:pt x="19442" y="197662"/>
                  <a:pt x="9721" y="187941"/>
                  <a:pt x="6480" y="174980"/>
                </a:cubicBezTo>
                <a:cubicBezTo>
                  <a:pt x="0" y="152297"/>
                  <a:pt x="0" y="103692"/>
                  <a:pt x="0" y="103692"/>
                </a:cubicBezTo>
                <a:cubicBezTo>
                  <a:pt x="0" y="103692"/>
                  <a:pt x="0" y="55086"/>
                  <a:pt x="6480" y="32403"/>
                </a:cubicBezTo>
                <a:cubicBezTo>
                  <a:pt x="9721" y="19442"/>
                  <a:pt x="19442" y="9721"/>
                  <a:pt x="32404" y="6480"/>
                </a:cubicBezTo>
                <a:cubicBezTo>
                  <a:pt x="56166" y="0"/>
                  <a:pt x="147978" y="0"/>
                  <a:pt x="147978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942A344-6F98-D9F6-9AB0-977B073AE1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75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ack Cover_Purple">
    <p:bg>
      <p:bgPr>
        <a:gradFill>
          <a:gsLst>
            <a:gs pos="0">
              <a:srgbClr val="962A8B"/>
            </a:gs>
            <a:gs pos="47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7B65A8D6-333F-3A35-FE2C-6A94DC5C9F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271464" y="3266052"/>
            <a:ext cx="3254263" cy="2769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800" b="0" spc="0" baseline="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Name surname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0B99CD-2BA7-392D-787E-F00370E1BE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71464" y="2420888"/>
            <a:ext cx="3192289" cy="720081"/>
          </a:xfrm>
        </p:spPr>
        <p:txBody>
          <a:bodyPr vert="horz" lIns="0" tIns="0" rIns="0" bIns="0" rtlCol="0" anchor="t" anchorCtr="0">
            <a:normAutofit/>
          </a:bodyPr>
          <a:lstStyle>
            <a:lvl1pPr>
              <a:defRPr lang="en-AU" sz="3600" spc="0" baseline="0" dirty="0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Contact</a:t>
            </a:r>
            <a:endParaRPr lang="en-AU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023C6-07DE-C4CE-B53E-9EBD389703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white">
          <a:xfrm>
            <a:off x="1271464" y="3606924"/>
            <a:ext cx="3254263" cy="21544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Title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E429A183-2352-05DD-CC45-E9252D454D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white">
          <a:xfrm>
            <a:off x="1271464" y="3861048"/>
            <a:ext cx="448841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Email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185FFE91-4FCD-98F3-36EB-B45F67ECA3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1271464" y="4123556"/>
            <a:ext cx="517770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Phone</a:t>
            </a:r>
          </a:p>
        </p:txBody>
      </p:sp>
      <p:sp>
        <p:nvSpPr>
          <p:cNvPr id="12" name="Text Placeholder 50">
            <a:extLst>
              <a:ext uri="{FF2B5EF4-FFF2-40B4-BE49-F238E27FC236}">
                <a16:creationId xmlns:a16="http://schemas.microsoft.com/office/drawing/2014/main" id="{323BE556-8095-6235-FA78-683A56927C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71446" y="4797150"/>
            <a:ext cx="251419" cy="258205"/>
          </a:xfrm>
          <a:custGeom>
            <a:avLst/>
            <a:gdLst>
              <a:gd name="connsiteX0" fmla="*/ 2166 w 251419"/>
              <a:gd name="connsiteY0" fmla="*/ 0 h 258205"/>
              <a:gd name="connsiteX1" fmla="*/ 249239 w 251419"/>
              <a:gd name="connsiteY1" fmla="*/ 0 h 258205"/>
              <a:gd name="connsiteX2" fmla="*/ 251419 w 251419"/>
              <a:gd name="connsiteY2" fmla="*/ 2144 h 258205"/>
              <a:gd name="connsiteX3" fmla="*/ 251419 w 251419"/>
              <a:gd name="connsiteY3" fmla="*/ 256168 h 258205"/>
              <a:gd name="connsiteX4" fmla="*/ 249386 w 251419"/>
              <a:gd name="connsiteY4" fmla="*/ 258184 h 258205"/>
              <a:gd name="connsiteX5" fmla="*/ 173327 w 251419"/>
              <a:gd name="connsiteY5" fmla="*/ 258139 h 258205"/>
              <a:gd name="connsiteX6" fmla="*/ 172109 w 251419"/>
              <a:gd name="connsiteY6" fmla="*/ 254871 h 258205"/>
              <a:gd name="connsiteX7" fmla="*/ 172109 w 251419"/>
              <a:gd name="connsiteY7" fmla="*/ 243272 h 258205"/>
              <a:gd name="connsiteX8" fmla="*/ 172109 w 251419"/>
              <a:gd name="connsiteY8" fmla="*/ 164416 h 258205"/>
              <a:gd name="connsiteX9" fmla="*/ 172109 w 251419"/>
              <a:gd name="connsiteY9" fmla="*/ 161390 h 258205"/>
              <a:gd name="connsiteX10" fmla="*/ 176288 w 251419"/>
              <a:gd name="connsiteY10" fmla="*/ 157088 h 258205"/>
              <a:gd name="connsiteX11" fmla="*/ 197894 w 251419"/>
              <a:gd name="connsiteY11" fmla="*/ 157088 h 258205"/>
              <a:gd name="connsiteX12" fmla="*/ 201081 w 251419"/>
              <a:gd name="connsiteY12" fmla="*/ 157017 h 258205"/>
              <a:gd name="connsiteX13" fmla="*/ 205437 w 251419"/>
              <a:gd name="connsiteY13" fmla="*/ 152856 h 258205"/>
              <a:gd name="connsiteX14" fmla="*/ 208383 w 251419"/>
              <a:gd name="connsiteY14" fmla="*/ 130132 h 258205"/>
              <a:gd name="connsiteX15" fmla="*/ 209183 w 251419"/>
              <a:gd name="connsiteY15" fmla="*/ 123888 h 258205"/>
              <a:gd name="connsiteX16" fmla="*/ 205427 w 251419"/>
              <a:gd name="connsiteY16" fmla="*/ 119349 h 258205"/>
              <a:gd name="connsiteX17" fmla="*/ 194133 w 251419"/>
              <a:gd name="connsiteY17" fmla="*/ 119289 h 258205"/>
              <a:gd name="connsiteX18" fmla="*/ 176219 w 251419"/>
              <a:gd name="connsiteY18" fmla="*/ 119289 h 258205"/>
              <a:gd name="connsiteX19" fmla="*/ 172119 w 251419"/>
              <a:gd name="connsiteY19" fmla="*/ 115219 h 258205"/>
              <a:gd name="connsiteX20" fmla="*/ 172119 w 251419"/>
              <a:gd name="connsiteY20" fmla="*/ 90774 h 258205"/>
              <a:gd name="connsiteX21" fmla="*/ 183816 w 251419"/>
              <a:gd name="connsiteY21" fmla="*/ 74338 h 258205"/>
              <a:gd name="connsiteX22" fmla="*/ 187459 w 251419"/>
              <a:gd name="connsiteY22" fmla="*/ 73929 h 258205"/>
              <a:gd name="connsiteX23" fmla="*/ 205859 w 251419"/>
              <a:gd name="connsiteY23" fmla="*/ 73894 h 258205"/>
              <a:gd name="connsiteX24" fmla="*/ 210828 w 251419"/>
              <a:gd name="connsiteY24" fmla="*/ 68967 h 258205"/>
              <a:gd name="connsiteX25" fmla="*/ 210828 w 251419"/>
              <a:gd name="connsiteY25" fmla="*/ 44522 h 258205"/>
              <a:gd name="connsiteX26" fmla="*/ 206974 w 251419"/>
              <a:gd name="connsiteY26" fmla="*/ 39782 h 258205"/>
              <a:gd name="connsiteX27" fmla="*/ 170970 w 251419"/>
              <a:gd name="connsiteY27" fmla="*/ 40654 h 258205"/>
              <a:gd name="connsiteX28" fmla="*/ 135299 w 251419"/>
              <a:gd name="connsiteY28" fmla="*/ 83028 h 258205"/>
              <a:gd name="connsiteX29" fmla="*/ 135299 w 251419"/>
              <a:gd name="connsiteY29" fmla="*/ 114295 h 258205"/>
              <a:gd name="connsiteX30" fmla="*/ 130350 w 251419"/>
              <a:gd name="connsiteY30" fmla="*/ 119278 h 258205"/>
              <a:gd name="connsiteX31" fmla="*/ 108744 w 251419"/>
              <a:gd name="connsiteY31" fmla="*/ 119278 h 258205"/>
              <a:gd name="connsiteX32" fmla="*/ 102414 w 251419"/>
              <a:gd name="connsiteY32" fmla="*/ 125643 h 258205"/>
              <a:gd name="connsiteX33" fmla="*/ 102414 w 251419"/>
              <a:gd name="connsiteY33" fmla="*/ 150859 h 258205"/>
              <a:gd name="connsiteX34" fmla="*/ 108385 w 251419"/>
              <a:gd name="connsiteY34" fmla="*/ 157088 h 258205"/>
              <a:gd name="connsiteX35" fmla="*/ 131464 w 251419"/>
              <a:gd name="connsiteY35" fmla="*/ 157088 h 258205"/>
              <a:gd name="connsiteX36" fmla="*/ 135295 w 251419"/>
              <a:gd name="connsiteY36" fmla="*/ 160916 h 258205"/>
              <a:gd name="connsiteX37" fmla="*/ 135295 w 251419"/>
              <a:gd name="connsiteY37" fmla="*/ 254412 h 258205"/>
              <a:gd name="connsiteX38" fmla="*/ 134048 w 251419"/>
              <a:gd name="connsiteY38" fmla="*/ 258159 h 258205"/>
              <a:gd name="connsiteX39" fmla="*/ 2047 w 251419"/>
              <a:gd name="connsiteY39" fmla="*/ 258205 h 258205"/>
              <a:gd name="connsiteX40" fmla="*/ 0 w 251419"/>
              <a:gd name="connsiteY40" fmla="*/ 256188 h 258205"/>
              <a:gd name="connsiteX41" fmla="*/ 0 w 251419"/>
              <a:gd name="connsiteY41" fmla="*/ 2159 h 258205"/>
              <a:gd name="connsiteX42" fmla="*/ 2166 w 251419"/>
              <a:gd name="connsiteY42" fmla="*/ 0 h 25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1419" h="258205">
                <a:moveTo>
                  <a:pt x="2166" y="0"/>
                </a:moveTo>
                <a:cubicBezTo>
                  <a:pt x="84525" y="51"/>
                  <a:pt x="166882" y="51"/>
                  <a:pt x="249239" y="0"/>
                </a:cubicBezTo>
                <a:cubicBezTo>
                  <a:pt x="250903" y="0"/>
                  <a:pt x="251424" y="212"/>
                  <a:pt x="251419" y="2144"/>
                </a:cubicBezTo>
                <a:cubicBezTo>
                  <a:pt x="251357" y="86820"/>
                  <a:pt x="251357" y="171495"/>
                  <a:pt x="251419" y="256168"/>
                </a:cubicBezTo>
                <a:cubicBezTo>
                  <a:pt x="251419" y="257937"/>
                  <a:pt x="251026" y="258215"/>
                  <a:pt x="249386" y="258184"/>
                </a:cubicBezTo>
                <a:cubicBezTo>
                  <a:pt x="224035" y="258120"/>
                  <a:pt x="198682" y="258106"/>
                  <a:pt x="173327" y="258139"/>
                </a:cubicBezTo>
                <a:cubicBezTo>
                  <a:pt x="172271" y="257307"/>
                  <a:pt x="172114" y="256122"/>
                  <a:pt x="172109" y="254871"/>
                </a:cubicBezTo>
                <a:cubicBezTo>
                  <a:pt x="172109" y="251003"/>
                  <a:pt x="172109" y="247140"/>
                  <a:pt x="172109" y="243272"/>
                </a:cubicBezTo>
                <a:lnTo>
                  <a:pt x="172109" y="164416"/>
                </a:lnTo>
                <a:cubicBezTo>
                  <a:pt x="172109" y="163406"/>
                  <a:pt x="172109" y="162398"/>
                  <a:pt x="172109" y="161390"/>
                </a:cubicBezTo>
                <a:cubicBezTo>
                  <a:pt x="172168" y="157793"/>
                  <a:pt x="172796" y="157107"/>
                  <a:pt x="176288" y="157088"/>
                </a:cubicBezTo>
                <a:cubicBezTo>
                  <a:pt x="183487" y="157047"/>
                  <a:pt x="190681" y="157088"/>
                  <a:pt x="197894" y="157088"/>
                </a:cubicBezTo>
                <a:cubicBezTo>
                  <a:pt x="198955" y="157088"/>
                  <a:pt x="200020" y="157113"/>
                  <a:pt x="201081" y="157017"/>
                </a:cubicBezTo>
                <a:cubicBezTo>
                  <a:pt x="203900" y="156760"/>
                  <a:pt x="205010" y="155781"/>
                  <a:pt x="205437" y="152856"/>
                </a:cubicBezTo>
                <a:cubicBezTo>
                  <a:pt x="206512" y="145292"/>
                  <a:pt x="207465" y="137727"/>
                  <a:pt x="208383" y="130132"/>
                </a:cubicBezTo>
                <a:cubicBezTo>
                  <a:pt x="208638" y="128048"/>
                  <a:pt x="208987" y="125976"/>
                  <a:pt x="209183" y="123888"/>
                </a:cubicBezTo>
                <a:cubicBezTo>
                  <a:pt x="209478" y="120726"/>
                  <a:pt x="208496" y="119485"/>
                  <a:pt x="205427" y="119349"/>
                </a:cubicBezTo>
                <a:cubicBezTo>
                  <a:pt x="201665" y="119178"/>
                  <a:pt x="197904" y="119298"/>
                  <a:pt x="194133" y="119289"/>
                </a:cubicBezTo>
                <a:cubicBezTo>
                  <a:pt x="188161" y="119289"/>
                  <a:pt x="182190" y="119314"/>
                  <a:pt x="176219" y="119289"/>
                </a:cubicBezTo>
                <a:cubicBezTo>
                  <a:pt x="172738" y="119289"/>
                  <a:pt x="172138" y="118688"/>
                  <a:pt x="172119" y="115219"/>
                </a:cubicBezTo>
                <a:cubicBezTo>
                  <a:pt x="172075" y="107074"/>
                  <a:pt x="172035" y="98924"/>
                  <a:pt x="172119" y="90774"/>
                </a:cubicBezTo>
                <a:cubicBezTo>
                  <a:pt x="172202" y="82624"/>
                  <a:pt x="176691" y="76435"/>
                  <a:pt x="183816" y="74338"/>
                </a:cubicBezTo>
                <a:cubicBezTo>
                  <a:pt x="185006" y="74029"/>
                  <a:pt x="186232" y="73892"/>
                  <a:pt x="187459" y="73929"/>
                </a:cubicBezTo>
                <a:cubicBezTo>
                  <a:pt x="193593" y="73929"/>
                  <a:pt x="199735" y="73995"/>
                  <a:pt x="205859" y="73894"/>
                </a:cubicBezTo>
                <a:cubicBezTo>
                  <a:pt x="209664" y="73833"/>
                  <a:pt x="210769" y="72754"/>
                  <a:pt x="210828" y="68967"/>
                </a:cubicBezTo>
                <a:cubicBezTo>
                  <a:pt x="210927" y="60817"/>
                  <a:pt x="210927" y="52669"/>
                  <a:pt x="210828" y="44522"/>
                </a:cubicBezTo>
                <a:cubicBezTo>
                  <a:pt x="210784" y="41204"/>
                  <a:pt x="209763" y="39791"/>
                  <a:pt x="206974" y="39782"/>
                </a:cubicBezTo>
                <a:cubicBezTo>
                  <a:pt x="194967" y="39736"/>
                  <a:pt x="182912" y="38813"/>
                  <a:pt x="170970" y="40654"/>
                </a:cubicBezTo>
                <a:cubicBezTo>
                  <a:pt x="150559" y="43862"/>
                  <a:pt x="135441" y="61821"/>
                  <a:pt x="135299" y="83028"/>
                </a:cubicBezTo>
                <a:cubicBezTo>
                  <a:pt x="135231" y="93441"/>
                  <a:pt x="135299" y="103861"/>
                  <a:pt x="135299" y="114295"/>
                </a:cubicBezTo>
                <a:cubicBezTo>
                  <a:pt x="135299" y="118834"/>
                  <a:pt x="134809" y="119268"/>
                  <a:pt x="130350" y="119278"/>
                </a:cubicBezTo>
                <a:cubicBezTo>
                  <a:pt x="123151" y="119278"/>
                  <a:pt x="115952" y="119278"/>
                  <a:pt x="108744" y="119278"/>
                </a:cubicBezTo>
                <a:cubicBezTo>
                  <a:pt x="103239" y="119278"/>
                  <a:pt x="102429" y="120100"/>
                  <a:pt x="102414" y="125643"/>
                </a:cubicBezTo>
                <a:cubicBezTo>
                  <a:pt x="102391" y="134048"/>
                  <a:pt x="102391" y="142453"/>
                  <a:pt x="102414" y="150859"/>
                </a:cubicBezTo>
                <a:cubicBezTo>
                  <a:pt x="102414" y="156160"/>
                  <a:pt x="103298" y="157062"/>
                  <a:pt x="108385" y="157088"/>
                </a:cubicBezTo>
                <a:cubicBezTo>
                  <a:pt x="116075" y="157123"/>
                  <a:pt x="123760" y="157088"/>
                  <a:pt x="131464" y="157088"/>
                </a:cubicBezTo>
                <a:cubicBezTo>
                  <a:pt x="134961" y="157088"/>
                  <a:pt x="135290" y="157415"/>
                  <a:pt x="135295" y="160916"/>
                </a:cubicBezTo>
                <a:cubicBezTo>
                  <a:pt x="135321" y="192083"/>
                  <a:pt x="135321" y="223249"/>
                  <a:pt x="135295" y="254412"/>
                </a:cubicBezTo>
                <a:cubicBezTo>
                  <a:pt x="135299" y="255804"/>
                  <a:pt x="135299" y="257201"/>
                  <a:pt x="134048" y="258159"/>
                </a:cubicBezTo>
                <a:cubicBezTo>
                  <a:pt x="90050" y="258159"/>
                  <a:pt x="46049" y="258175"/>
                  <a:pt x="2047" y="258205"/>
                </a:cubicBezTo>
                <a:cubicBezTo>
                  <a:pt x="442" y="258205"/>
                  <a:pt x="0" y="257978"/>
                  <a:pt x="0" y="256188"/>
                </a:cubicBezTo>
                <a:cubicBezTo>
                  <a:pt x="59" y="171512"/>
                  <a:pt x="59" y="86835"/>
                  <a:pt x="0" y="2159"/>
                </a:cubicBezTo>
                <a:cubicBezTo>
                  <a:pt x="0" y="273"/>
                  <a:pt x="461" y="0"/>
                  <a:pt x="2166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3" name="Text Placeholder 64">
            <a:extLst>
              <a:ext uri="{FF2B5EF4-FFF2-40B4-BE49-F238E27FC236}">
                <a16:creationId xmlns:a16="http://schemas.microsoft.com/office/drawing/2014/main" id="{4630AA05-69D5-325F-14BD-970079E151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89323" y="4795041"/>
            <a:ext cx="258214" cy="258214"/>
          </a:xfrm>
          <a:custGeom>
            <a:avLst/>
            <a:gdLst>
              <a:gd name="connsiteX0" fmla="*/ 168330 w 258214"/>
              <a:gd name="connsiteY0" fmla="*/ 54523 h 258214"/>
              <a:gd name="connsiteX1" fmla="*/ 143207 w 258214"/>
              <a:gd name="connsiteY1" fmla="*/ 61674 h 258214"/>
              <a:gd name="connsiteX2" fmla="*/ 127478 w 258214"/>
              <a:gd name="connsiteY2" fmla="*/ 100048 h 258214"/>
              <a:gd name="connsiteX3" fmla="*/ 125562 w 258214"/>
              <a:gd name="connsiteY3" fmla="*/ 102074 h 258214"/>
              <a:gd name="connsiteX4" fmla="*/ 114375 w 258214"/>
              <a:gd name="connsiteY4" fmla="*/ 100346 h 258214"/>
              <a:gd name="connsiteX5" fmla="*/ 56378 w 258214"/>
              <a:gd name="connsiteY5" fmla="*/ 70890 h 258214"/>
              <a:gd name="connsiteX6" fmla="*/ 47265 w 258214"/>
              <a:gd name="connsiteY6" fmla="*/ 62587 h 258214"/>
              <a:gd name="connsiteX7" fmla="*/ 42599 w 258214"/>
              <a:gd name="connsiteY7" fmla="*/ 87138 h 258214"/>
              <a:gd name="connsiteX8" fmla="*/ 54910 w 258214"/>
              <a:gd name="connsiteY8" fmla="*/ 109522 h 258214"/>
              <a:gd name="connsiteX9" fmla="*/ 58233 w 258214"/>
              <a:gd name="connsiteY9" fmla="*/ 113316 h 258214"/>
              <a:gd name="connsiteX10" fmla="*/ 41970 w 258214"/>
              <a:gd name="connsiteY10" fmla="*/ 108450 h 258214"/>
              <a:gd name="connsiteX11" fmla="*/ 46735 w 258214"/>
              <a:gd name="connsiteY11" fmla="*/ 128670 h 258214"/>
              <a:gd name="connsiteX12" fmla="*/ 72369 w 258214"/>
              <a:gd name="connsiteY12" fmla="*/ 146904 h 258214"/>
              <a:gd name="connsiteX13" fmla="*/ 57931 w 258214"/>
              <a:gd name="connsiteY13" fmla="*/ 148036 h 258214"/>
              <a:gd name="connsiteX14" fmla="*/ 56418 w 258214"/>
              <a:gd name="connsiteY14" fmla="*/ 150062 h 258214"/>
              <a:gd name="connsiteX15" fmla="*/ 78765 w 258214"/>
              <a:gd name="connsiteY15" fmla="*/ 172249 h 258214"/>
              <a:gd name="connsiteX16" fmla="*/ 91283 w 258214"/>
              <a:gd name="connsiteY16" fmla="*/ 175049 h 258214"/>
              <a:gd name="connsiteX17" fmla="*/ 75347 w 258214"/>
              <a:gd name="connsiteY17" fmla="*/ 185060 h 258214"/>
              <a:gd name="connsiteX18" fmla="*/ 35439 w 258214"/>
              <a:gd name="connsiteY18" fmla="*/ 191972 h 258214"/>
              <a:gd name="connsiteX19" fmla="*/ 37477 w 258214"/>
              <a:gd name="connsiteY19" fmla="*/ 193243 h 258214"/>
              <a:gd name="connsiteX20" fmla="*/ 106186 w 258214"/>
              <a:gd name="connsiteY20" fmla="*/ 207743 h 258214"/>
              <a:gd name="connsiteX21" fmla="*/ 180573 w 258214"/>
              <a:gd name="connsiteY21" fmla="*/ 166469 h 258214"/>
              <a:gd name="connsiteX22" fmla="*/ 204645 w 258214"/>
              <a:gd name="connsiteY22" fmla="*/ 96751 h 258214"/>
              <a:gd name="connsiteX23" fmla="*/ 207564 w 258214"/>
              <a:gd name="connsiteY23" fmla="*/ 90395 h 258214"/>
              <a:gd name="connsiteX24" fmla="*/ 219669 w 258214"/>
              <a:gd name="connsiteY24" fmla="*/ 79014 h 258214"/>
              <a:gd name="connsiteX25" fmla="*/ 223582 w 258214"/>
              <a:gd name="connsiteY25" fmla="*/ 73214 h 258214"/>
              <a:gd name="connsiteX26" fmla="*/ 202243 w 258214"/>
              <a:gd name="connsiteY26" fmla="*/ 78656 h 258214"/>
              <a:gd name="connsiteX27" fmla="*/ 218741 w 258214"/>
              <a:gd name="connsiteY27" fmla="*/ 57701 h 258214"/>
              <a:gd name="connsiteX28" fmla="*/ 216153 w 258214"/>
              <a:gd name="connsiteY28" fmla="*/ 58436 h 258214"/>
              <a:gd name="connsiteX29" fmla="*/ 196717 w 258214"/>
              <a:gd name="connsiteY29" fmla="*/ 66023 h 258214"/>
              <a:gd name="connsiteX30" fmla="*/ 192314 w 258214"/>
              <a:gd name="connsiteY30" fmla="*/ 64971 h 258214"/>
              <a:gd name="connsiteX31" fmla="*/ 168330 w 258214"/>
              <a:gd name="connsiteY31" fmla="*/ 54523 h 258214"/>
              <a:gd name="connsiteX32" fmla="*/ 2062 w 258214"/>
              <a:gd name="connsiteY32" fmla="*/ 0 h 258214"/>
              <a:gd name="connsiteX33" fmla="*/ 256150 w 258214"/>
              <a:gd name="connsiteY33" fmla="*/ 0 h 258214"/>
              <a:gd name="connsiteX34" fmla="*/ 258214 w 258214"/>
              <a:gd name="connsiteY34" fmla="*/ 2066 h 258214"/>
              <a:gd name="connsiteX35" fmla="*/ 258214 w 258214"/>
              <a:gd name="connsiteY35" fmla="*/ 256148 h 258214"/>
              <a:gd name="connsiteX36" fmla="*/ 256150 w 258214"/>
              <a:gd name="connsiteY36" fmla="*/ 258214 h 258214"/>
              <a:gd name="connsiteX37" fmla="*/ 2062 w 258214"/>
              <a:gd name="connsiteY37" fmla="*/ 258214 h 258214"/>
              <a:gd name="connsiteX38" fmla="*/ 0 w 258214"/>
              <a:gd name="connsiteY38" fmla="*/ 256148 h 258214"/>
              <a:gd name="connsiteX39" fmla="*/ 50 w 258214"/>
              <a:gd name="connsiteY39" fmla="*/ 128849 h 258214"/>
              <a:gd name="connsiteX40" fmla="*/ 0 w 258214"/>
              <a:gd name="connsiteY40" fmla="*/ 2066 h 258214"/>
              <a:gd name="connsiteX41" fmla="*/ 2062 w 258214"/>
              <a:gd name="connsiteY41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58214" h="258214">
                <a:moveTo>
                  <a:pt x="168330" y="54523"/>
                </a:moveTo>
                <a:cubicBezTo>
                  <a:pt x="159493" y="53907"/>
                  <a:pt x="150465" y="56251"/>
                  <a:pt x="143207" y="61674"/>
                </a:cubicBezTo>
                <a:cubicBezTo>
                  <a:pt x="130358" y="71267"/>
                  <a:pt x="125123" y="84158"/>
                  <a:pt x="127478" y="100048"/>
                </a:cubicBezTo>
                <a:cubicBezTo>
                  <a:pt x="127735" y="101816"/>
                  <a:pt x="127347" y="102273"/>
                  <a:pt x="125562" y="102074"/>
                </a:cubicBezTo>
                <a:cubicBezTo>
                  <a:pt x="121813" y="101617"/>
                  <a:pt x="118077" y="101101"/>
                  <a:pt x="114375" y="100346"/>
                </a:cubicBezTo>
                <a:cubicBezTo>
                  <a:pt x="92327" y="95897"/>
                  <a:pt x="72804" y="86442"/>
                  <a:pt x="56378" y="70890"/>
                </a:cubicBezTo>
                <a:cubicBezTo>
                  <a:pt x="53409" y="68069"/>
                  <a:pt x="50326" y="65368"/>
                  <a:pt x="47265" y="62587"/>
                </a:cubicBezTo>
                <a:cubicBezTo>
                  <a:pt x="42949" y="69857"/>
                  <a:pt x="40967" y="78140"/>
                  <a:pt x="42599" y="87138"/>
                </a:cubicBezTo>
                <a:cubicBezTo>
                  <a:pt x="44204" y="95956"/>
                  <a:pt x="48818" y="103146"/>
                  <a:pt x="54910" y="109522"/>
                </a:cubicBezTo>
                <a:cubicBezTo>
                  <a:pt x="56011" y="110674"/>
                  <a:pt x="57457" y="111548"/>
                  <a:pt x="58233" y="113316"/>
                </a:cubicBezTo>
                <a:cubicBezTo>
                  <a:pt x="52560" y="112700"/>
                  <a:pt x="47047" y="111072"/>
                  <a:pt x="41970" y="108450"/>
                </a:cubicBezTo>
                <a:cubicBezTo>
                  <a:pt x="41980" y="115859"/>
                  <a:pt x="43310" y="122512"/>
                  <a:pt x="46735" y="128670"/>
                </a:cubicBezTo>
                <a:cubicBezTo>
                  <a:pt x="52318" y="138741"/>
                  <a:pt x="61362" y="144044"/>
                  <a:pt x="72369" y="146904"/>
                </a:cubicBezTo>
                <a:cubicBezTo>
                  <a:pt x="68951" y="148314"/>
                  <a:pt x="63030" y="148870"/>
                  <a:pt x="57931" y="148036"/>
                </a:cubicBezTo>
                <a:cubicBezTo>
                  <a:pt x="55598" y="147659"/>
                  <a:pt x="55752" y="148394"/>
                  <a:pt x="56418" y="150062"/>
                </a:cubicBezTo>
                <a:cubicBezTo>
                  <a:pt x="60696" y="160649"/>
                  <a:pt x="68008" y="168177"/>
                  <a:pt x="78765" y="172249"/>
                </a:cubicBezTo>
                <a:cubicBezTo>
                  <a:pt x="82664" y="173718"/>
                  <a:pt x="86744" y="174374"/>
                  <a:pt x="91283" y="175049"/>
                </a:cubicBezTo>
                <a:cubicBezTo>
                  <a:pt x="86178" y="179419"/>
                  <a:pt x="80894" y="182458"/>
                  <a:pt x="75347" y="185060"/>
                </a:cubicBezTo>
                <a:cubicBezTo>
                  <a:pt x="62913" y="190920"/>
                  <a:pt x="49122" y="193323"/>
                  <a:pt x="35439" y="191972"/>
                </a:cubicBezTo>
                <a:cubicBezTo>
                  <a:pt x="36124" y="192409"/>
                  <a:pt x="36776" y="192846"/>
                  <a:pt x="37477" y="193243"/>
                </a:cubicBezTo>
                <a:cubicBezTo>
                  <a:pt x="58779" y="205638"/>
                  <a:pt x="81725" y="210564"/>
                  <a:pt x="106186" y="207743"/>
                </a:cubicBezTo>
                <a:cubicBezTo>
                  <a:pt x="136601" y="204228"/>
                  <a:pt x="161449" y="190304"/>
                  <a:pt x="180573" y="166469"/>
                </a:cubicBezTo>
                <a:cubicBezTo>
                  <a:pt x="196868" y="146169"/>
                  <a:pt x="204740" y="122771"/>
                  <a:pt x="204645" y="96751"/>
                </a:cubicBezTo>
                <a:cubicBezTo>
                  <a:pt x="204635" y="93970"/>
                  <a:pt x="205300" y="92123"/>
                  <a:pt x="207564" y="90395"/>
                </a:cubicBezTo>
                <a:cubicBezTo>
                  <a:pt x="211940" y="86978"/>
                  <a:pt x="215992" y="83165"/>
                  <a:pt x="219669" y="79014"/>
                </a:cubicBezTo>
                <a:cubicBezTo>
                  <a:pt x="221146" y="77385"/>
                  <a:pt x="222710" y="75736"/>
                  <a:pt x="223582" y="73214"/>
                </a:cubicBezTo>
                <a:cubicBezTo>
                  <a:pt x="216612" y="75697"/>
                  <a:pt x="209910" y="77861"/>
                  <a:pt x="202243" y="78656"/>
                </a:cubicBezTo>
                <a:cubicBezTo>
                  <a:pt x="209698" y="72717"/>
                  <a:pt x="216284" y="66877"/>
                  <a:pt x="218741" y="57701"/>
                </a:cubicBezTo>
                <a:cubicBezTo>
                  <a:pt x="217525" y="57462"/>
                  <a:pt x="216874" y="58098"/>
                  <a:pt x="216153" y="58436"/>
                </a:cubicBezTo>
                <a:cubicBezTo>
                  <a:pt x="209839" y="61375"/>
                  <a:pt x="203348" y="63898"/>
                  <a:pt x="196717" y="66023"/>
                </a:cubicBezTo>
                <a:cubicBezTo>
                  <a:pt x="194880" y="66639"/>
                  <a:pt x="193726" y="66341"/>
                  <a:pt x="192314" y="64971"/>
                </a:cubicBezTo>
                <a:cubicBezTo>
                  <a:pt x="185815" y="58654"/>
                  <a:pt x="177169" y="55119"/>
                  <a:pt x="168330" y="54523"/>
                </a:cubicBezTo>
                <a:close/>
                <a:moveTo>
                  <a:pt x="2062" y="0"/>
                </a:moveTo>
                <a:cubicBezTo>
                  <a:pt x="86758" y="60"/>
                  <a:pt x="171454" y="60"/>
                  <a:pt x="256150" y="0"/>
                </a:cubicBezTo>
                <a:cubicBezTo>
                  <a:pt x="257876" y="0"/>
                  <a:pt x="258214" y="338"/>
                  <a:pt x="258214" y="2066"/>
                </a:cubicBezTo>
                <a:cubicBezTo>
                  <a:pt x="258156" y="86760"/>
                  <a:pt x="258156" y="171454"/>
                  <a:pt x="258214" y="256148"/>
                </a:cubicBezTo>
                <a:cubicBezTo>
                  <a:pt x="258214" y="257876"/>
                  <a:pt x="257876" y="258214"/>
                  <a:pt x="256150" y="258214"/>
                </a:cubicBezTo>
                <a:cubicBezTo>
                  <a:pt x="171454" y="258154"/>
                  <a:pt x="86758" y="258154"/>
                  <a:pt x="2062" y="258214"/>
                </a:cubicBezTo>
                <a:cubicBezTo>
                  <a:pt x="338" y="258214"/>
                  <a:pt x="0" y="257876"/>
                  <a:pt x="0" y="256148"/>
                </a:cubicBezTo>
                <a:cubicBezTo>
                  <a:pt x="60" y="213702"/>
                  <a:pt x="77" y="171275"/>
                  <a:pt x="50" y="128849"/>
                </a:cubicBezTo>
                <a:cubicBezTo>
                  <a:pt x="50" y="86601"/>
                  <a:pt x="34" y="44333"/>
                  <a:pt x="0" y="2066"/>
                </a:cubicBezTo>
                <a:cubicBezTo>
                  <a:pt x="0" y="338"/>
                  <a:pt x="338" y="0"/>
                  <a:pt x="2062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4" name="Text Placeholder 66">
            <a:extLst>
              <a:ext uri="{FF2B5EF4-FFF2-40B4-BE49-F238E27FC236}">
                <a16:creationId xmlns:a16="http://schemas.microsoft.com/office/drawing/2014/main" id="{AD24E6E9-6948-EADD-E400-0CA3533FB78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15272" y="4796538"/>
            <a:ext cx="251419" cy="258214"/>
          </a:xfrm>
          <a:custGeom>
            <a:avLst/>
            <a:gdLst>
              <a:gd name="connsiteX0" fmla="*/ 125974 w 251419"/>
              <a:gd name="connsiteY0" fmla="*/ 95131 h 258214"/>
              <a:gd name="connsiteX1" fmla="*/ 156287 w 251419"/>
              <a:gd name="connsiteY1" fmla="*/ 129406 h 258214"/>
              <a:gd name="connsiteX2" fmla="*/ 156287 w 251419"/>
              <a:gd name="connsiteY2" fmla="*/ 129569 h 258214"/>
              <a:gd name="connsiteX3" fmla="*/ 125634 w 251419"/>
              <a:gd name="connsiteY3" fmla="*/ 163082 h 258214"/>
              <a:gd name="connsiteX4" fmla="*/ 125444 w 251419"/>
              <a:gd name="connsiteY4" fmla="*/ 163082 h 258214"/>
              <a:gd name="connsiteX5" fmla="*/ 95131 w 251419"/>
              <a:gd name="connsiteY5" fmla="*/ 128808 h 258214"/>
              <a:gd name="connsiteX6" fmla="*/ 125974 w 251419"/>
              <a:gd name="connsiteY6" fmla="*/ 95131 h 258214"/>
              <a:gd name="connsiteX7" fmla="*/ 125111 w 251419"/>
              <a:gd name="connsiteY7" fmla="*/ 81656 h 258214"/>
              <a:gd name="connsiteX8" fmla="*/ 75929 w 251419"/>
              <a:gd name="connsiteY8" fmla="*/ 129290 h 258214"/>
              <a:gd name="connsiteX9" fmla="*/ 125696 w 251419"/>
              <a:gd name="connsiteY9" fmla="*/ 176359 h 258214"/>
              <a:gd name="connsiteX10" fmla="*/ 174879 w 251419"/>
              <a:gd name="connsiteY10" fmla="*/ 128733 h 258214"/>
              <a:gd name="connsiteX11" fmla="*/ 125261 w 251419"/>
              <a:gd name="connsiteY11" fmla="*/ 81656 h 258214"/>
              <a:gd name="connsiteX12" fmla="*/ 125111 w 251419"/>
              <a:gd name="connsiteY12" fmla="*/ 81656 h 258214"/>
              <a:gd name="connsiteX13" fmla="*/ 177203 w 251419"/>
              <a:gd name="connsiteY13" fmla="*/ 68840 h 258214"/>
              <a:gd name="connsiteX14" fmla="*/ 166636 w 251419"/>
              <a:gd name="connsiteY14" fmla="*/ 80181 h 258214"/>
              <a:gd name="connsiteX15" fmla="*/ 177189 w 251419"/>
              <a:gd name="connsiteY15" fmla="*/ 90863 h 258214"/>
              <a:gd name="connsiteX16" fmla="*/ 187382 w 251419"/>
              <a:gd name="connsiteY16" fmla="*/ 79903 h 258214"/>
              <a:gd name="connsiteX17" fmla="*/ 177203 w 251419"/>
              <a:gd name="connsiteY17" fmla="*/ 68840 h 258214"/>
              <a:gd name="connsiteX18" fmla="*/ 83294 w 251419"/>
              <a:gd name="connsiteY18" fmla="*/ 54836 h 258214"/>
              <a:gd name="connsiteX19" fmla="*/ 168770 w 251419"/>
              <a:gd name="connsiteY19" fmla="*/ 54836 h 258214"/>
              <a:gd name="connsiteX20" fmla="*/ 202902 w 251419"/>
              <a:gd name="connsiteY20" fmla="*/ 86420 h 258214"/>
              <a:gd name="connsiteX21" fmla="*/ 203099 w 251419"/>
              <a:gd name="connsiteY21" fmla="*/ 171093 h 258214"/>
              <a:gd name="connsiteX22" fmla="*/ 202915 w 251419"/>
              <a:gd name="connsiteY22" fmla="*/ 172833 h 258214"/>
              <a:gd name="connsiteX23" fmla="*/ 171012 w 251419"/>
              <a:gd name="connsiteY23" fmla="*/ 203261 h 258214"/>
              <a:gd name="connsiteX24" fmla="*/ 161961 w 251419"/>
              <a:gd name="connsiteY24" fmla="*/ 203852 h 258214"/>
              <a:gd name="connsiteX25" fmla="*/ 89193 w 251419"/>
              <a:gd name="connsiteY25" fmla="*/ 203852 h 258214"/>
              <a:gd name="connsiteX26" fmla="*/ 77811 w 251419"/>
              <a:gd name="connsiteY26" fmla="*/ 202915 h 258214"/>
              <a:gd name="connsiteX27" fmla="*/ 47695 w 251419"/>
              <a:gd name="connsiteY27" fmla="*/ 167138 h 258214"/>
              <a:gd name="connsiteX28" fmla="*/ 47695 w 251419"/>
              <a:gd name="connsiteY28" fmla="*/ 127686 h 258214"/>
              <a:gd name="connsiteX29" fmla="*/ 47634 w 251419"/>
              <a:gd name="connsiteY29" fmla="*/ 127747 h 258214"/>
              <a:gd name="connsiteX30" fmla="*/ 47634 w 251419"/>
              <a:gd name="connsiteY30" fmla="*/ 90619 h 258214"/>
              <a:gd name="connsiteX31" fmla="*/ 83294 w 251419"/>
              <a:gd name="connsiteY31" fmla="*/ 54836 h 258214"/>
              <a:gd name="connsiteX32" fmla="*/ 87153 w 251419"/>
              <a:gd name="connsiteY32" fmla="*/ 34594 h 258214"/>
              <a:gd name="connsiteX33" fmla="*/ 33771 w 251419"/>
              <a:gd name="connsiteY33" fmla="*/ 90273 h 258214"/>
              <a:gd name="connsiteX34" fmla="*/ 33771 w 251419"/>
              <a:gd name="connsiteY34" fmla="*/ 128917 h 258214"/>
              <a:gd name="connsiteX35" fmla="*/ 33805 w 251419"/>
              <a:gd name="connsiteY35" fmla="*/ 128937 h 258214"/>
              <a:gd name="connsiteX36" fmla="*/ 33893 w 251419"/>
              <a:gd name="connsiteY36" fmla="*/ 172419 h 258214"/>
              <a:gd name="connsiteX37" fmla="*/ 81975 w 251419"/>
              <a:gd name="connsiteY37" fmla="*/ 223267 h 258214"/>
              <a:gd name="connsiteX38" fmla="*/ 169503 w 251419"/>
              <a:gd name="connsiteY38" fmla="*/ 223267 h 258214"/>
              <a:gd name="connsiteX39" fmla="*/ 213325 w 251419"/>
              <a:gd name="connsiteY39" fmla="*/ 192077 h 258214"/>
              <a:gd name="connsiteX40" fmla="*/ 218380 w 251419"/>
              <a:gd name="connsiteY40" fmla="*/ 166188 h 258214"/>
              <a:gd name="connsiteX41" fmla="*/ 217674 w 251419"/>
              <a:gd name="connsiteY41" fmla="*/ 89498 h 258214"/>
              <a:gd name="connsiteX42" fmla="*/ 164128 w 251419"/>
              <a:gd name="connsiteY42" fmla="*/ 34594 h 258214"/>
              <a:gd name="connsiteX43" fmla="*/ 87153 w 251419"/>
              <a:gd name="connsiteY43" fmla="*/ 34594 h 258214"/>
              <a:gd name="connsiteX44" fmla="*/ 125566 w 251419"/>
              <a:gd name="connsiteY44" fmla="*/ 0 h 258214"/>
              <a:gd name="connsiteX45" fmla="*/ 190480 w 251419"/>
              <a:gd name="connsiteY45" fmla="*/ 1366 h 258214"/>
              <a:gd name="connsiteX46" fmla="*/ 229850 w 251419"/>
              <a:gd name="connsiteY46" fmla="*/ 15010 h 258214"/>
              <a:gd name="connsiteX47" fmla="*/ 250086 w 251419"/>
              <a:gd name="connsiteY47" fmla="*/ 62114 h 258214"/>
              <a:gd name="connsiteX48" fmla="*/ 250086 w 251419"/>
              <a:gd name="connsiteY48" fmla="*/ 196107 h 258214"/>
              <a:gd name="connsiteX49" fmla="*/ 240444 w 251419"/>
              <a:gd name="connsiteY49" fmla="*/ 231129 h 258214"/>
              <a:gd name="connsiteX50" fmla="*/ 190051 w 251419"/>
              <a:gd name="connsiteY50" fmla="*/ 257120 h 258214"/>
              <a:gd name="connsiteX51" fmla="*/ 125593 w 251419"/>
              <a:gd name="connsiteY51" fmla="*/ 258071 h 258214"/>
              <a:gd name="connsiteX52" fmla="*/ 54571 w 251419"/>
              <a:gd name="connsiteY52" fmla="*/ 256230 h 258214"/>
              <a:gd name="connsiteX53" fmla="*/ 1344 w 251419"/>
              <a:gd name="connsiteY53" fmla="*/ 196351 h 258214"/>
              <a:gd name="connsiteX54" fmla="*/ 1344 w 251419"/>
              <a:gd name="connsiteY54" fmla="*/ 61747 h 258214"/>
              <a:gd name="connsiteX55" fmla="*/ 17490 w 251419"/>
              <a:gd name="connsiteY55" fmla="*/ 18829 h 258214"/>
              <a:gd name="connsiteX56" fmla="*/ 60666 w 251419"/>
              <a:gd name="connsiteY56" fmla="*/ 1366 h 258214"/>
              <a:gd name="connsiteX57" fmla="*/ 125566 w 251419"/>
              <a:gd name="connsiteY57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1419" h="258214">
                <a:moveTo>
                  <a:pt x="125974" y="95131"/>
                </a:moveTo>
                <a:cubicBezTo>
                  <a:pt x="142860" y="95294"/>
                  <a:pt x="156437" y="110638"/>
                  <a:pt x="156287" y="129406"/>
                </a:cubicBezTo>
                <a:cubicBezTo>
                  <a:pt x="156287" y="129460"/>
                  <a:pt x="156287" y="129515"/>
                  <a:pt x="156287" y="129569"/>
                </a:cubicBezTo>
                <a:cubicBezTo>
                  <a:pt x="156151" y="148228"/>
                  <a:pt x="142425" y="163232"/>
                  <a:pt x="125634" y="163082"/>
                </a:cubicBezTo>
                <a:cubicBezTo>
                  <a:pt x="125566" y="163082"/>
                  <a:pt x="125505" y="163082"/>
                  <a:pt x="125444" y="163082"/>
                </a:cubicBezTo>
                <a:cubicBezTo>
                  <a:pt x="108551" y="162912"/>
                  <a:pt x="94988" y="147576"/>
                  <a:pt x="95131" y="128808"/>
                </a:cubicBezTo>
                <a:cubicBezTo>
                  <a:pt x="95281" y="110047"/>
                  <a:pt x="109088" y="94968"/>
                  <a:pt x="125974" y="95131"/>
                </a:cubicBezTo>
                <a:close/>
                <a:moveTo>
                  <a:pt x="125111" y="81656"/>
                </a:moveTo>
                <a:cubicBezTo>
                  <a:pt x="97788" y="81812"/>
                  <a:pt x="75772" y="103135"/>
                  <a:pt x="75929" y="129290"/>
                </a:cubicBezTo>
                <a:cubicBezTo>
                  <a:pt x="76092" y="155444"/>
                  <a:pt x="98373" y="176516"/>
                  <a:pt x="125696" y="176359"/>
                </a:cubicBezTo>
                <a:cubicBezTo>
                  <a:pt x="153026" y="176210"/>
                  <a:pt x="175042" y="154880"/>
                  <a:pt x="174879" y="128733"/>
                </a:cubicBezTo>
                <a:cubicBezTo>
                  <a:pt x="174648" y="102660"/>
                  <a:pt x="152496" y="81649"/>
                  <a:pt x="125261" y="81656"/>
                </a:cubicBezTo>
                <a:cubicBezTo>
                  <a:pt x="125207" y="81656"/>
                  <a:pt x="125159" y="81656"/>
                  <a:pt x="125111" y="81656"/>
                </a:cubicBezTo>
                <a:close/>
                <a:moveTo>
                  <a:pt x="177203" y="68840"/>
                </a:moveTo>
                <a:cubicBezTo>
                  <a:pt x="171773" y="68732"/>
                  <a:pt x="166494" y="74548"/>
                  <a:pt x="166636" y="80181"/>
                </a:cubicBezTo>
                <a:cubicBezTo>
                  <a:pt x="166786" y="85808"/>
                  <a:pt x="171794" y="90945"/>
                  <a:pt x="177189" y="90863"/>
                </a:cubicBezTo>
                <a:cubicBezTo>
                  <a:pt x="182584" y="90789"/>
                  <a:pt x="187382" y="85590"/>
                  <a:pt x="187382" y="79903"/>
                </a:cubicBezTo>
                <a:cubicBezTo>
                  <a:pt x="187382" y="74270"/>
                  <a:pt x="182632" y="68949"/>
                  <a:pt x="177203" y="68840"/>
                </a:cubicBezTo>
                <a:close/>
                <a:moveTo>
                  <a:pt x="83294" y="54836"/>
                </a:moveTo>
                <a:cubicBezTo>
                  <a:pt x="111766" y="54170"/>
                  <a:pt x="140292" y="54231"/>
                  <a:pt x="168770" y="54836"/>
                </a:cubicBezTo>
                <a:cubicBezTo>
                  <a:pt x="188843" y="55257"/>
                  <a:pt x="201896" y="67094"/>
                  <a:pt x="202902" y="86420"/>
                </a:cubicBezTo>
                <a:cubicBezTo>
                  <a:pt x="204431" y="114606"/>
                  <a:pt x="203826" y="142873"/>
                  <a:pt x="203099" y="171093"/>
                </a:cubicBezTo>
                <a:cubicBezTo>
                  <a:pt x="203099" y="171684"/>
                  <a:pt x="202983" y="172255"/>
                  <a:pt x="202915" y="172833"/>
                </a:cubicBezTo>
                <a:cubicBezTo>
                  <a:pt x="200530" y="190439"/>
                  <a:pt x="189441" y="201053"/>
                  <a:pt x="171012" y="203261"/>
                </a:cubicBezTo>
                <a:cubicBezTo>
                  <a:pt x="168009" y="203635"/>
                  <a:pt x="164985" y="203832"/>
                  <a:pt x="161961" y="203852"/>
                </a:cubicBezTo>
                <a:cubicBezTo>
                  <a:pt x="137710" y="203852"/>
                  <a:pt x="113451" y="203852"/>
                  <a:pt x="89193" y="203852"/>
                </a:cubicBezTo>
                <a:cubicBezTo>
                  <a:pt x="85374" y="203873"/>
                  <a:pt x="81568" y="203560"/>
                  <a:pt x="77811" y="202915"/>
                </a:cubicBezTo>
                <a:cubicBezTo>
                  <a:pt x="58472" y="199401"/>
                  <a:pt x="48170" y="187266"/>
                  <a:pt x="47695" y="167138"/>
                </a:cubicBezTo>
                <a:cubicBezTo>
                  <a:pt x="47403" y="153997"/>
                  <a:pt x="47695" y="140835"/>
                  <a:pt x="47695" y="127686"/>
                </a:cubicBezTo>
                <a:lnTo>
                  <a:pt x="47634" y="127747"/>
                </a:lnTo>
                <a:cubicBezTo>
                  <a:pt x="47634" y="115305"/>
                  <a:pt x="47518" y="102986"/>
                  <a:pt x="47634" y="90619"/>
                </a:cubicBezTo>
                <a:cubicBezTo>
                  <a:pt x="47872" y="68718"/>
                  <a:pt x="60490" y="55461"/>
                  <a:pt x="83294" y="54836"/>
                </a:cubicBezTo>
                <a:close/>
                <a:moveTo>
                  <a:pt x="87153" y="34594"/>
                </a:moveTo>
                <a:cubicBezTo>
                  <a:pt x="54007" y="35172"/>
                  <a:pt x="34104" y="56209"/>
                  <a:pt x="33771" y="90273"/>
                </a:cubicBezTo>
                <a:cubicBezTo>
                  <a:pt x="33676" y="103157"/>
                  <a:pt x="33771" y="115972"/>
                  <a:pt x="33771" y="128917"/>
                </a:cubicBezTo>
                <a:lnTo>
                  <a:pt x="33805" y="128937"/>
                </a:lnTo>
                <a:cubicBezTo>
                  <a:pt x="33805" y="143438"/>
                  <a:pt x="33295" y="157952"/>
                  <a:pt x="33893" y="172419"/>
                </a:cubicBezTo>
                <a:cubicBezTo>
                  <a:pt x="35123" y="201706"/>
                  <a:pt x="53531" y="221772"/>
                  <a:pt x="81975" y="223267"/>
                </a:cubicBezTo>
                <a:cubicBezTo>
                  <a:pt x="111106" y="224803"/>
                  <a:pt x="140352" y="224701"/>
                  <a:pt x="169503" y="223267"/>
                </a:cubicBezTo>
                <a:cubicBezTo>
                  <a:pt x="189800" y="222241"/>
                  <a:pt x="205075" y="211776"/>
                  <a:pt x="213325" y="192077"/>
                </a:cubicBezTo>
                <a:cubicBezTo>
                  <a:pt x="216736" y="183903"/>
                  <a:pt x="218462" y="175083"/>
                  <a:pt x="218380" y="166188"/>
                </a:cubicBezTo>
                <a:cubicBezTo>
                  <a:pt x="218244" y="140638"/>
                  <a:pt x="218210" y="115068"/>
                  <a:pt x="217674" y="89498"/>
                </a:cubicBezTo>
                <a:cubicBezTo>
                  <a:pt x="217042" y="55625"/>
                  <a:pt x="197044" y="35144"/>
                  <a:pt x="164128" y="34594"/>
                </a:cubicBezTo>
                <a:cubicBezTo>
                  <a:pt x="138463" y="34125"/>
                  <a:pt x="112805" y="34125"/>
                  <a:pt x="87153" y="34594"/>
                </a:cubicBezTo>
                <a:close/>
                <a:moveTo>
                  <a:pt x="125566" y="0"/>
                </a:moveTo>
                <a:cubicBezTo>
                  <a:pt x="147201" y="0"/>
                  <a:pt x="168837" y="455"/>
                  <a:pt x="190480" y="1366"/>
                </a:cubicBezTo>
                <a:cubicBezTo>
                  <a:pt x="204763" y="1950"/>
                  <a:pt x="218414" y="5416"/>
                  <a:pt x="229850" y="15010"/>
                </a:cubicBezTo>
                <a:cubicBezTo>
                  <a:pt x="244317" y="27180"/>
                  <a:pt x="249325" y="43944"/>
                  <a:pt x="250086" y="62114"/>
                </a:cubicBezTo>
                <a:cubicBezTo>
                  <a:pt x="251928" y="106765"/>
                  <a:pt x="251799" y="151442"/>
                  <a:pt x="250086" y="196107"/>
                </a:cubicBezTo>
                <a:cubicBezTo>
                  <a:pt x="249624" y="208487"/>
                  <a:pt x="247042" y="220515"/>
                  <a:pt x="240444" y="231129"/>
                </a:cubicBezTo>
                <a:cubicBezTo>
                  <a:pt x="228743" y="249979"/>
                  <a:pt x="210525" y="255917"/>
                  <a:pt x="190051" y="257120"/>
                </a:cubicBezTo>
                <a:cubicBezTo>
                  <a:pt x="168728" y="258296"/>
                  <a:pt x="147140" y="258166"/>
                  <a:pt x="125593" y="258071"/>
                </a:cubicBezTo>
                <a:cubicBezTo>
                  <a:pt x="101899" y="257942"/>
                  <a:pt x="78116" y="259158"/>
                  <a:pt x="54571" y="256230"/>
                </a:cubicBezTo>
                <a:cubicBezTo>
                  <a:pt x="20683" y="252017"/>
                  <a:pt x="2744" y="231550"/>
                  <a:pt x="1344" y="196351"/>
                </a:cubicBezTo>
                <a:cubicBezTo>
                  <a:pt x="-449" y="151470"/>
                  <a:pt x="-449" y="106602"/>
                  <a:pt x="1344" y="61747"/>
                </a:cubicBezTo>
                <a:cubicBezTo>
                  <a:pt x="2004" y="45792"/>
                  <a:pt x="6067" y="30755"/>
                  <a:pt x="17490" y="18829"/>
                </a:cubicBezTo>
                <a:cubicBezTo>
                  <a:pt x="29327" y="6387"/>
                  <a:pt x="44514" y="2066"/>
                  <a:pt x="60666" y="1366"/>
                </a:cubicBezTo>
                <a:cubicBezTo>
                  <a:pt x="82301" y="455"/>
                  <a:pt x="103930" y="0"/>
                  <a:pt x="125566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5" name="Text Placeholder 69">
            <a:extLst>
              <a:ext uri="{FF2B5EF4-FFF2-40B4-BE49-F238E27FC236}">
                <a16:creationId xmlns:a16="http://schemas.microsoft.com/office/drawing/2014/main" id="{88FC080D-639E-CDD8-39F3-0E362B230E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33857" y="4796544"/>
            <a:ext cx="258194" cy="258201"/>
          </a:xfrm>
          <a:custGeom>
            <a:avLst/>
            <a:gdLst>
              <a:gd name="connsiteX0" fmla="*/ 45887 w 258194"/>
              <a:gd name="connsiteY0" fmla="*/ 94832 h 258201"/>
              <a:gd name="connsiteX1" fmla="*/ 37312 w 258194"/>
              <a:gd name="connsiteY1" fmla="*/ 103408 h 258201"/>
              <a:gd name="connsiteX2" fmla="*/ 37312 w 258194"/>
              <a:gd name="connsiteY2" fmla="*/ 221344 h 258201"/>
              <a:gd name="connsiteX3" fmla="*/ 45745 w 258194"/>
              <a:gd name="connsiteY3" fmla="*/ 229777 h 258201"/>
              <a:gd name="connsiteX4" fmla="*/ 70968 w 258194"/>
              <a:gd name="connsiteY4" fmla="*/ 229777 h 258201"/>
              <a:gd name="connsiteX5" fmla="*/ 79863 w 258194"/>
              <a:gd name="connsiteY5" fmla="*/ 220834 h 258201"/>
              <a:gd name="connsiteX6" fmla="*/ 79876 w 258194"/>
              <a:gd name="connsiteY6" fmla="*/ 162363 h 258201"/>
              <a:gd name="connsiteX7" fmla="*/ 79876 w 258194"/>
              <a:gd name="connsiteY7" fmla="*/ 103136 h 258201"/>
              <a:gd name="connsiteX8" fmla="*/ 71614 w 258194"/>
              <a:gd name="connsiteY8" fmla="*/ 94832 h 258201"/>
              <a:gd name="connsiteX9" fmla="*/ 45887 w 258194"/>
              <a:gd name="connsiteY9" fmla="*/ 94832 h 258201"/>
              <a:gd name="connsiteX10" fmla="*/ 171617 w 258194"/>
              <a:gd name="connsiteY10" fmla="*/ 93535 h 258201"/>
              <a:gd name="connsiteX11" fmla="*/ 152374 w 258194"/>
              <a:gd name="connsiteY11" fmla="*/ 100466 h 258201"/>
              <a:gd name="connsiteX12" fmla="*/ 141630 w 258194"/>
              <a:gd name="connsiteY12" fmla="*/ 110556 h 258201"/>
              <a:gd name="connsiteX13" fmla="*/ 141630 w 258194"/>
              <a:gd name="connsiteY13" fmla="*/ 102287 h 258201"/>
              <a:gd name="connsiteX14" fmla="*/ 134156 w 258194"/>
              <a:gd name="connsiteY14" fmla="*/ 94832 h 258201"/>
              <a:gd name="connsiteX15" fmla="*/ 106921 w 258194"/>
              <a:gd name="connsiteY15" fmla="*/ 94832 h 258201"/>
              <a:gd name="connsiteX16" fmla="*/ 99025 w 258194"/>
              <a:gd name="connsiteY16" fmla="*/ 102627 h 258201"/>
              <a:gd name="connsiteX17" fmla="*/ 99025 w 258194"/>
              <a:gd name="connsiteY17" fmla="*/ 221888 h 258201"/>
              <a:gd name="connsiteX18" fmla="*/ 106833 w 258194"/>
              <a:gd name="connsiteY18" fmla="*/ 229770 h 258201"/>
              <a:gd name="connsiteX19" fmla="*/ 133306 w 258194"/>
              <a:gd name="connsiteY19" fmla="*/ 229770 h 258201"/>
              <a:gd name="connsiteX20" fmla="*/ 141630 w 258194"/>
              <a:gd name="connsiteY20" fmla="*/ 221391 h 258201"/>
              <a:gd name="connsiteX21" fmla="*/ 141671 w 258194"/>
              <a:gd name="connsiteY21" fmla="*/ 159617 h 258201"/>
              <a:gd name="connsiteX22" fmla="*/ 149085 w 258194"/>
              <a:gd name="connsiteY22" fmla="*/ 136786 h 258201"/>
              <a:gd name="connsiteX23" fmla="*/ 184902 w 258194"/>
              <a:gd name="connsiteY23" fmla="*/ 142412 h 258201"/>
              <a:gd name="connsiteX24" fmla="*/ 187579 w 258194"/>
              <a:gd name="connsiteY24" fmla="*/ 158985 h 258201"/>
              <a:gd name="connsiteX25" fmla="*/ 187579 w 258194"/>
              <a:gd name="connsiteY25" fmla="*/ 222268 h 258201"/>
              <a:gd name="connsiteX26" fmla="*/ 194952 w 258194"/>
              <a:gd name="connsiteY26" fmla="*/ 229750 h 258201"/>
              <a:gd name="connsiteX27" fmla="*/ 223702 w 258194"/>
              <a:gd name="connsiteY27" fmla="*/ 229750 h 258201"/>
              <a:gd name="connsiteX28" fmla="*/ 231074 w 258194"/>
              <a:gd name="connsiteY28" fmla="*/ 222282 h 258201"/>
              <a:gd name="connsiteX29" fmla="*/ 230966 w 258194"/>
              <a:gd name="connsiteY29" fmla="*/ 154956 h 258201"/>
              <a:gd name="connsiteX30" fmla="*/ 225414 w 258194"/>
              <a:gd name="connsiteY30" fmla="*/ 120321 h 258201"/>
              <a:gd name="connsiteX31" fmla="*/ 198594 w 258194"/>
              <a:gd name="connsiteY31" fmla="*/ 95050 h 258201"/>
              <a:gd name="connsiteX32" fmla="*/ 171617 w 258194"/>
              <a:gd name="connsiteY32" fmla="*/ 93535 h 258201"/>
              <a:gd name="connsiteX33" fmla="*/ 58560 w 258194"/>
              <a:gd name="connsiteY33" fmla="*/ 28465 h 258201"/>
              <a:gd name="connsiteX34" fmla="*/ 31203 w 258194"/>
              <a:gd name="connsiteY34" fmla="*/ 56005 h 258201"/>
              <a:gd name="connsiteX35" fmla="*/ 31203 w 258194"/>
              <a:gd name="connsiteY35" fmla="*/ 56128 h 258201"/>
              <a:gd name="connsiteX36" fmla="*/ 58744 w 258194"/>
              <a:gd name="connsiteY36" fmla="*/ 83369 h 258201"/>
              <a:gd name="connsiteX37" fmla="*/ 86101 w 258194"/>
              <a:gd name="connsiteY37" fmla="*/ 55829 h 258201"/>
              <a:gd name="connsiteX38" fmla="*/ 58560 w 258194"/>
              <a:gd name="connsiteY38" fmla="*/ 28465 h 258201"/>
              <a:gd name="connsiteX39" fmla="*/ 18150 w 258194"/>
              <a:gd name="connsiteY39" fmla="*/ 0 h 258201"/>
              <a:gd name="connsiteX40" fmla="*/ 240044 w 258194"/>
              <a:gd name="connsiteY40" fmla="*/ 0 h 258201"/>
              <a:gd name="connsiteX41" fmla="*/ 241369 w 258194"/>
              <a:gd name="connsiteY41" fmla="*/ 1006 h 258201"/>
              <a:gd name="connsiteX42" fmla="*/ 257188 w 258194"/>
              <a:gd name="connsiteY42" fmla="*/ 16825 h 258201"/>
              <a:gd name="connsiteX43" fmla="*/ 258194 w 258194"/>
              <a:gd name="connsiteY43" fmla="*/ 18150 h 258201"/>
              <a:gd name="connsiteX44" fmla="*/ 258194 w 258194"/>
              <a:gd name="connsiteY44" fmla="*/ 240044 h 258201"/>
              <a:gd name="connsiteX45" fmla="*/ 257188 w 258194"/>
              <a:gd name="connsiteY45" fmla="*/ 241376 h 258201"/>
              <a:gd name="connsiteX46" fmla="*/ 241369 w 258194"/>
              <a:gd name="connsiteY46" fmla="*/ 257188 h 258201"/>
              <a:gd name="connsiteX47" fmla="*/ 240044 w 258194"/>
              <a:gd name="connsiteY47" fmla="*/ 258201 h 258201"/>
              <a:gd name="connsiteX48" fmla="*/ 18157 w 258194"/>
              <a:gd name="connsiteY48" fmla="*/ 258201 h 258201"/>
              <a:gd name="connsiteX49" fmla="*/ 16831 w 258194"/>
              <a:gd name="connsiteY49" fmla="*/ 257188 h 258201"/>
              <a:gd name="connsiteX50" fmla="*/ 1012 w 258194"/>
              <a:gd name="connsiteY50" fmla="*/ 241376 h 258201"/>
              <a:gd name="connsiteX51" fmla="*/ 0 w 258194"/>
              <a:gd name="connsiteY51" fmla="*/ 240044 h 258201"/>
              <a:gd name="connsiteX52" fmla="*/ 0 w 258194"/>
              <a:gd name="connsiteY52" fmla="*/ 18150 h 258201"/>
              <a:gd name="connsiteX53" fmla="*/ 1006 w 258194"/>
              <a:gd name="connsiteY53" fmla="*/ 16825 h 258201"/>
              <a:gd name="connsiteX54" fmla="*/ 16825 w 258194"/>
              <a:gd name="connsiteY54" fmla="*/ 1006 h 258201"/>
              <a:gd name="connsiteX55" fmla="*/ 18150 w 258194"/>
              <a:gd name="connsiteY55" fmla="*/ 0 h 25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58194" h="258201">
                <a:moveTo>
                  <a:pt x="45887" y="94832"/>
                </a:moveTo>
                <a:cubicBezTo>
                  <a:pt x="39840" y="94832"/>
                  <a:pt x="37312" y="97320"/>
                  <a:pt x="37312" y="103408"/>
                </a:cubicBezTo>
                <a:cubicBezTo>
                  <a:pt x="37312" y="142718"/>
                  <a:pt x="37312" y="182027"/>
                  <a:pt x="37312" y="221344"/>
                </a:cubicBezTo>
                <a:cubicBezTo>
                  <a:pt x="37312" y="227269"/>
                  <a:pt x="39799" y="229763"/>
                  <a:pt x="45745" y="229777"/>
                </a:cubicBezTo>
                <a:cubicBezTo>
                  <a:pt x="54150" y="229797"/>
                  <a:pt x="62556" y="229797"/>
                  <a:pt x="70968" y="229777"/>
                </a:cubicBezTo>
                <a:cubicBezTo>
                  <a:pt x="77627" y="229777"/>
                  <a:pt x="79863" y="227527"/>
                  <a:pt x="79863" y="220834"/>
                </a:cubicBezTo>
                <a:cubicBezTo>
                  <a:pt x="79876" y="201346"/>
                  <a:pt x="79883" y="181851"/>
                  <a:pt x="79876" y="162363"/>
                </a:cubicBezTo>
                <a:cubicBezTo>
                  <a:pt x="79876" y="142623"/>
                  <a:pt x="79876" y="122883"/>
                  <a:pt x="79876" y="103136"/>
                </a:cubicBezTo>
                <a:cubicBezTo>
                  <a:pt x="79876" y="97333"/>
                  <a:pt x="77356" y="94840"/>
                  <a:pt x="71614" y="94832"/>
                </a:cubicBezTo>
                <a:cubicBezTo>
                  <a:pt x="63045" y="94832"/>
                  <a:pt x="54470" y="94832"/>
                  <a:pt x="45887" y="94832"/>
                </a:cubicBezTo>
                <a:close/>
                <a:moveTo>
                  <a:pt x="171617" y="93535"/>
                </a:moveTo>
                <a:cubicBezTo>
                  <a:pt x="164686" y="94432"/>
                  <a:pt x="158197" y="96511"/>
                  <a:pt x="152374" y="100466"/>
                </a:cubicBezTo>
                <a:cubicBezTo>
                  <a:pt x="148317" y="103231"/>
                  <a:pt x="145076" y="106826"/>
                  <a:pt x="141630" y="110556"/>
                </a:cubicBezTo>
                <a:cubicBezTo>
                  <a:pt x="141630" y="107798"/>
                  <a:pt x="141630" y="105046"/>
                  <a:pt x="141630" y="102287"/>
                </a:cubicBezTo>
                <a:cubicBezTo>
                  <a:pt x="141583" y="97394"/>
                  <a:pt x="139055" y="94846"/>
                  <a:pt x="134156" y="94832"/>
                </a:cubicBezTo>
                <a:cubicBezTo>
                  <a:pt x="125078" y="94812"/>
                  <a:pt x="115999" y="94812"/>
                  <a:pt x="106921" y="94832"/>
                </a:cubicBezTo>
                <a:cubicBezTo>
                  <a:pt x="101512" y="94832"/>
                  <a:pt x="99025" y="97265"/>
                  <a:pt x="99025" y="102627"/>
                </a:cubicBezTo>
                <a:cubicBezTo>
                  <a:pt x="99025" y="142378"/>
                  <a:pt x="99025" y="182129"/>
                  <a:pt x="99025" y="221888"/>
                </a:cubicBezTo>
                <a:cubicBezTo>
                  <a:pt x="99025" y="227330"/>
                  <a:pt x="101431" y="229750"/>
                  <a:pt x="106833" y="229770"/>
                </a:cubicBezTo>
                <a:cubicBezTo>
                  <a:pt x="115659" y="229790"/>
                  <a:pt x="124480" y="229790"/>
                  <a:pt x="133306" y="229770"/>
                </a:cubicBezTo>
                <a:cubicBezTo>
                  <a:pt x="139402" y="229770"/>
                  <a:pt x="141624" y="227514"/>
                  <a:pt x="141630" y="221391"/>
                </a:cubicBezTo>
                <a:cubicBezTo>
                  <a:pt x="141630" y="200802"/>
                  <a:pt x="141549" y="180206"/>
                  <a:pt x="141671" y="159617"/>
                </a:cubicBezTo>
                <a:cubicBezTo>
                  <a:pt x="141719" y="151286"/>
                  <a:pt x="143981" y="143567"/>
                  <a:pt x="149085" y="136786"/>
                </a:cubicBezTo>
                <a:cubicBezTo>
                  <a:pt x="156919" y="126376"/>
                  <a:pt x="178983" y="125900"/>
                  <a:pt x="184902" y="142412"/>
                </a:cubicBezTo>
                <a:cubicBezTo>
                  <a:pt x="186743" y="147739"/>
                  <a:pt x="187647" y="153345"/>
                  <a:pt x="187579" y="158985"/>
                </a:cubicBezTo>
                <a:cubicBezTo>
                  <a:pt x="187633" y="180077"/>
                  <a:pt x="187579" y="201176"/>
                  <a:pt x="187579" y="222268"/>
                </a:cubicBezTo>
                <a:cubicBezTo>
                  <a:pt x="187579" y="227242"/>
                  <a:pt x="189984" y="229729"/>
                  <a:pt x="194952" y="229750"/>
                </a:cubicBezTo>
                <a:cubicBezTo>
                  <a:pt x="204533" y="229797"/>
                  <a:pt x="214114" y="229797"/>
                  <a:pt x="223702" y="229750"/>
                </a:cubicBezTo>
                <a:cubicBezTo>
                  <a:pt x="228676" y="229750"/>
                  <a:pt x="231074" y="227276"/>
                  <a:pt x="231074" y="222282"/>
                </a:cubicBezTo>
                <a:cubicBezTo>
                  <a:pt x="231074" y="199837"/>
                  <a:pt x="231156" y="177387"/>
                  <a:pt x="230966" y="154956"/>
                </a:cubicBezTo>
                <a:cubicBezTo>
                  <a:pt x="230864" y="143166"/>
                  <a:pt x="229811" y="131452"/>
                  <a:pt x="225414" y="120321"/>
                </a:cubicBezTo>
                <a:cubicBezTo>
                  <a:pt x="220433" y="107709"/>
                  <a:pt x="211878" y="98842"/>
                  <a:pt x="198594" y="95050"/>
                </a:cubicBezTo>
                <a:cubicBezTo>
                  <a:pt x="189726" y="92522"/>
                  <a:pt x="180702" y="92359"/>
                  <a:pt x="171617" y="93535"/>
                </a:cubicBezTo>
                <a:close/>
                <a:moveTo>
                  <a:pt x="58560" y="28465"/>
                </a:moveTo>
                <a:cubicBezTo>
                  <a:pt x="43400" y="28513"/>
                  <a:pt x="31149" y="40846"/>
                  <a:pt x="31203" y="56005"/>
                </a:cubicBezTo>
                <a:cubicBezTo>
                  <a:pt x="31203" y="56046"/>
                  <a:pt x="31203" y="56087"/>
                  <a:pt x="31203" y="56128"/>
                </a:cubicBezTo>
                <a:cubicBezTo>
                  <a:pt x="31332" y="71233"/>
                  <a:pt x="43638" y="83403"/>
                  <a:pt x="58744" y="83369"/>
                </a:cubicBezTo>
                <a:cubicBezTo>
                  <a:pt x="73904" y="83322"/>
                  <a:pt x="86155" y="70989"/>
                  <a:pt x="86101" y="55829"/>
                </a:cubicBezTo>
                <a:cubicBezTo>
                  <a:pt x="86053" y="40662"/>
                  <a:pt x="73720" y="28417"/>
                  <a:pt x="58560" y="28465"/>
                </a:cubicBezTo>
                <a:close/>
                <a:moveTo>
                  <a:pt x="18150" y="0"/>
                </a:moveTo>
                <a:lnTo>
                  <a:pt x="240044" y="0"/>
                </a:lnTo>
                <a:cubicBezTo>
                  <a:pt x="239996" y="965"/>
                  <a:pt x="240839" y="843"/>
                  <a:pt x="241369" y="1006"/>
                </a:cubicBezTo>
                <a:cubicBezTo>
                  <a:pt x="249387" y="3540"/>
                  <a:pt x="254653" y="8813"/>
                  <a:pt x="257188" y="16825"/>
                </a:cubicBezTo>
                <a:cubicBezTo>
                  <a:pt x="257358" y="17355"/>
                  <a:pt x="257229" y="18198"/>
                  <a:pt x="258194" y="18150"/>
                </a:cubicBezTo>
                <a:lnTo>
                  <a:pt x="258194" y="240044"/>
                </a:lnTo>
                <a:cubicBezTo>
                  <a:pt x="257222" y="240003"/>
                  <a:pt x="257351" y="240846"/>
                  <a:pt x="257188" y="241376"/>
                </a:cubicBezTo>
                <a:cubicBezTo>
                  <a:pt x="254647" y="249394"/>
                  <a:pt x="249380" y="254661"/>
                  <a:pt x="241369" y="257188"/>
                </a:cubicBezTo>
                <a:cubicBezTo>
                  <a:pt x="240866" y="257358"/>
                  <a:pt x="239996" y="257236"/>
                  <a:pt x="240044" y="258201"/>
                </a:cubicBezTo>
                <a:lnTo>
                  <a:pt x="18157" y="258201"/>
                </a:lnTo>
                <a:cubicBezTo>
                  <a:pt x="18197" y="257229"/>
                  <a:pt x="17361" y="257358"/>
                  <a:pt x="16831" y="257188"/>
                </a:cubicBezTo>
                <a:cubicBezTo>
                  <a:pt x="8813" y="254653"/>
                  <a:pt x="3540" y="249380"/>
                  <a:pt x="1012" y="241376"/>
                </a:cubicBezTo>
                <a:cubicBezTo>
                  <a:pt x="843" y="240860"/>
                  <a:pt x="972" y="240003"/>
                  <a:pt x="0" y="240044"/>
                </a:cubicBezTo>
                <a:lnTo>
                  <a:pt x="0" y="18150"/>
                </a:lnTo>
                <a:cubicBezTo>
                  <a:pt x="972" y="18198"/>
                  <a:pt x="843" y="17355"/>
                  <a:pt x="1006" y="16825"/>
                </a:cubicBezTo>
                <a:cubicBezTo>
                  <a:pt x="3547" y="8807"/>
                  <a:pt x="8813" y="3534"/>
                  <a:pt x="16825" y="1006"/>
                </a:cubicBezTo>
                <a:cubicBezTo>
                  <a:pt x="17355" y="836"/>
                  <a:pt x="18197" y="965"/>
                  <a:pt x="1815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6" name="Text Placeholder 71">
            <a:extLst>
              <a:ext uri="{FF2B5EF4-FFF2-40B4-BE49-F238E27FC236}">
                <a16:creationId xmlns:a16="http://schemas.microsoft.com/office/drawing/2014/main" id="{A10F09E5-D8E6-5116-664C-A35378B0AEF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67797" y="4826348"/>
            <a:ext cx="295956" cy="207384"/>
          </a:xfrm>
          <a:custGeom>
            <a:avLst/>
            <a:gdLst>
              <a:gd name="connsiteX0" fmla="*/ 118814 w 295956"/>
              <a:gd name="connsiteY0" fmla="*/ 60487 h 207384"/>
              <a:gd name="connsiteX1" fmla="*/ 118814 w 295956"/>
              <a:gd name="connsiteY1" fmla="*/ 147977 h 207384"/>
              <a:gd name="connsiteX2" fmla="*/ 195503 w 295956"/>
              <a:gd name="connsiteY2" fmla="*/ 104772 h 207384"/>
              <a:gd name="connsiteX3" fmla="*/ 147978 w 295956"/>
              <a:gd name="connsiteY3" fmla="*/ 0 h 207384"/>
              <a:gd name="connsiteX4" fmla="*/ 263551 w 295956"/>
              <a:gd name="connsiteY4" fmla="*/ 6480 h 207384"/>
              <a:gd name="connsiteX5" fmla="*/ 289475 w 295956"/>
              <a:gd name="connsiteY5" fmla="*/ 32403 h 207384"/>
              <a:gd name="connsiteX6" fmla="*/ 295956 w 295956"/>
              <a:gd name="connsiteY6" fmla="*/ 103692 h 207384"/>
              <a:gd name="connsiteX7" fmla="*/ 289475 w 295956"/>
              <a:gd name="connsiteY7" fmla="*/ 174980 h 207384"/>
              <a:gd name="connsiteX8" fmla="*/ 263551 w 295956"/>
              <a:gd name="connsiteY8" fmla="*/ 200903 h 207384"/>
              <a:gd name="connsiteX9" fmla="*/ 147978 w 295956"/>
              <a:gd name="connsiteY9" fmla="*/ 207384 h 207384"/>
              <a:gd name="connsiteX10" fmla="*/ 32404 w 295956"/>
              <a:gd name="connsiteY10" fmla="*/ 200903 h 207384"/>
              <a:gd name="connsiteX11" fmla="*/ 6480 w 295956"/>
              <a:gd name="connsiteY11" fmla="*/ 174980 h 207384"/>
              <a:gd name="connsiteX12" fmla="*/ 0 w 295956"/>
              <a:gd name="connsiteY12" fmla="*/ 103692 h 207384"/>
              <a:gd name="connsiteX13" fmla="*/ 6480 w 295956"/>
              <a:gd name="connsiteY13" fmla="*/ 32403 h 207384"/>
              <a:gd name="connsiteX14" fmla="*/ 32404 w 295956"/>
              <a:gd name="connsiteY14" fmla="*/ 6480 h 207384"/>
              <a:gd name="connsiteX15" fmla="*/ 147978 w 295956"/>
              <a:gd name="connsiteY15" fmla="*/ 0 h 20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5956" h="207384">
                <a:moveTo>
                  <a:pt x="118814" y="60487"/>
                </a:moveTo>
                <a:lnTo>
                  <a:pt x="118814" y="147977"/>
                </a:lnTo>
                <a:lnTo>
                  <a:pt x="195503" y="104772"/>
                </a:lnTo>
                <a:close/>
                <a:moveTo>
                  <a:pt x="147978" y="0"/>
                </a:moveTo>
                <a:cubicBezTo>
                  <a:pt x="147978" y="0"/>
                  <a:pt x="240868" y="0"/>
                  <a:pt x="263551" y="6480"/>
                </a:cubicBezTo>
                <a:cubicBezTo>
                  <a:pt x="276512" y="9721"/>
                  <a:pt x="286234" y="19442"/>
                  <a:pt x="289475" y="32403"/>
                </a:cubicBezTo>
                <a:cubicBezTo>
                  <a:pt x="295956" y="55086"/>
                  <a:pt x="295956" y="103692"/>
                  <a:pt x="295956" y="103692"/>
                </a:cubicBezTo>
                <a:cubicBezTo>
                  <a:pt x="295956" y="103692"/>
                  <a:pt x="295956" y="152297"/>
                  <a:pt x="289475" y="174980"/>
                </a:cubicBezTo>
                <a:cubicBezTo>
                  <a:pt x="286234" y="187941"/>
                  <a:pt x="276512" y="197662"/>
                  <a:pt x="263551" y="200903"/>
                </a:cubicBezTo>
                <a:cubicBezTo>
                  <a:pt x="239789" y="207384"/>
                  <a:pt x="147978" y="207384"/>
                  <a:pt x="147978" y="207384"/>
                </a:cubicBezTo>
                <a:cubicBezTo>
                  <a:pt x="147978" y="207384"/>
                  <a:pt x="55086" y="207384"/>
                  <a:pt x="32404" y="200903"/>
                </a:cubicBezTo>
                <a:cubicBezTo>
                  <a:pt x="19442" y="197662"/>
                  <a:pt x="9721" y="187941"/>
                  <a:pt x="6480" y="174980"/>
                </a:cubicBezTo>
                <a:cubicBezTo>
                  <a:pt x="0" y="152297"/>
                  <a:pt x="0" y="103692"/>
                  <a:pt x="0" y="103692"/>
                </a:cubicBezTo>
                <a:cubicBezTo>
                  <a:pt x="0" y="103692"/>
                  <a:pt x="0" y="55086"/>
                  <a:pt x="6480" y="32403"/>
                </a:cubicBezTo>
                <a:cubicBezTo>
                  <a:pt x="9721" y="19442"/>
                  <a:pt x="19442" y="9721"/>
                  <a:pt x="32404" y="6480"/>
                </a:cubicBezTo>
                <a:cubicBezTo>
                  <a:pt x="56166" y="0"/>
                  <a:pt x="147978" y="0"/>
                  <a:pt x="147978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942A344-6F98-D9F6-9AB0-977B073AE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417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_White+U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127448" y="3266052"/>
            <a:ext cx="3254263" cy="2769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800" b="0" spc="0" baseline="0" dirty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Name surname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57E80FD-A9E1-4484-8211-7013D6A25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127448" y="2420888"/>
            <a:ext cx="3192289" cy="720081"/>
          </a:xfrm>
        </p:spPr>
        <p:txBody>
          <a:bodyPr vert="horz" lIns="0" tIns="0" rIns="0" bIns="0" rtlCol="0" anchor="t" anchorCtr="0">
            <a:normAutofit/>
          </a:bodyPr>
          <a:lstStyle>
            <a:lvl1pPr>
              <a:defRPr lang="en-AU" sz="3600" spc="0" baseline="0" dirty="0">
                <a:solidFill>
                  <a:schemeClr val="accent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Contact</a:t>
            </a:r>
            <a:endParaRPr lang="en-AU" dirty="0"/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5455254C-E52B-428E-99C5-B07B839CF2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white">
          <a:xfrm>
            <a:off x="1127448" y="3606924"/>
            <a:ext cx="3254263" cy="21544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Title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0C9C026C-FB6A-4A62-B08F-1942BF1B44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white">
          <a:xfrm>
            <a:off x="1127448" y="3861048"/>
            <a:ext cx="448841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Email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B4FF2464-4B77-4CFF-BDD7-A46E59DD325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1127448" y="4123556"/>
            <a:ext cx="517770" cy="215444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>
              <a:defRPr lang="en-US" sz="1400" b="0" spc="0" baseline="0" dirty="0" smtClean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Phone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EFEC494-73C0-494E-8DE9-7C8FE7AA87F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7430" y="4797150"/>
            <a:ext cx="251419" cy="258205"/>
          </a:xfrm>
          <a:custGeom>
            <a:avLst/>
            <a:gdLst>
              <a:gd name="connsiteX0" fmla="*/ 2166 w 251419"/>
              <a:gd name="connsiteY0" fmla="*/ 0 h 258205"/>
              <a:gd name="connsiteX1" fmla="*/ 249239 w 251419"/>
              <a:gd name="connsiteY1" fmla="*/ 0 h 258205"/>
              <a:gd name="connsiteX2" fmla="*/ 251419 w 251419"/>
              <a:gd name="connsiteY2" fmla="*/ 2144 h 258205"/>
              <a:gd name="connsiteX3" fmla="*/ 251419 w 251419"/>
              <a:gd name="connsiteY3" fmla="*/ 256168 h 258205"/>
              <a:gd name="connsiteX4" fmla="*/ 249386 w 251419"/>
              <a:gd name="connsiteY4" fmla="*/ 258184 h 258205"/>
              <a:gd name="connsiteX5" fmla="*/ 173327 w 251419"/>
              <a:gd name="connsiteY5" fmla="*/ 258139 h 258205"/>
              <a:gd name="connsiteX6" fmla="*/ 172109 w 251419"/>
              <a:gd name="connsiteY6" fmla="*/ 254871 h 258205"/>
              <a:gd name="connsiteX7" fmla="*/ 172109 w 251419"/>
              <a:gd name="connsiteY7" fmla="*/ 243272 h 258205"/>
              <a:gd name="connsiteX8" fmla="*/ 172109 w 251419"/>
              <a:gd name="connsiteY8" fmla="*/ 164416 h 258205"/>
              <a:gd name="connsiteX9" fmla="*/ 172109 w 251419"/>
              <a:gd name="connsiteY9" fmla="*/ 161390 h 258205"/>
              <a:gd name="connsiteX10" fmla="*/ 176288 w 251419"/>
              <a:gd name="connsiteY10" fmla="*/ 157088 h 258205"/>
              <a:gd name="connsiteX11" fmla="*/ 197894 w 251419"/>
              <a:gd name="connsiteY11" fmla="*/ 157088 h 258205"/>
              <a:gd name="connsiteX12" fmla="*/ 201081 w 251419"/>
              <a:gd name="connsiteY12" fmla="*/ 157017 h 258205"/>
              <a:gd name="connsiteX13" fmla="*/ 205437 w 251419"/>
              <a:gd name="connsiteY13" fmla="*/ 152856 h 258205"/>
              <a:gd name="connsiteX14" fmla="*/ 208383 w 251419"/>
              <a:gd name="connsiteY14" fmla="*/ 130132 h 258205"/>
              <a:gd name="connsiteX15" fmla="*/ 209183 w 251419"/>
              <a:gd name="connsiteY15" fmla="*/ 123888 h 258205"/>
              <a:gd name="connsiteX16" fmla="*/ 205427 w 251419"/>
              <a:gd name="connsiteY16" fmla="*/ 119349 h 258205"/>
              <a:gd name="connsiteX17" fmla="*/ 194133 w 251419"/>
              <a:gd name="connsiteY17" fmla="*/ 119289 h 258205"/>
              <a:gd name="connsiteX18" fmla="*/ 176219 w 251419"/>
              <a:gd name="connsiteY18" fmla="*/ 119289 h 258205"/>
              <a:gd name="connsiteX19" fmla="*/ 172119 w 251419"/>
              <a:gd name="connsiteY19" fmla="*/ 115219 h 258205"/>
              <a:gd name="connsiteX20" fmla="*/ 172119 w 251419"/>
              <a:gd name="connsiteY20" fmla="*/ 90774 h 258205"/>
              <a:gd name="connsiteX21" fmla="*/ 183816 w 251419"/>
              <a:gd name="connsiteY21" fmla="*/ 74338 h 258205"/>
              <a:gd name="connsiteX22" fmla="*/ 187459 w 251419"/>
              <a:gd name="connsiteY22" fmla="*/ 73929 h 258205"/>
              <a:gd name="connsiteX23" fmla="*/ 205859 w 251419"/>
              <a:gd name="connsiteY23" fmla="*/ 73894 h 258205"/>
              <a:gd name="connsiteX24" fmla="*/ 210828 w 251419"/>
              <a:gd name="connsiteY24" fmla="*/ 68967 h 258205"/>
              <a:gd name="connsiteX25" fmla="*/ 210828 w 251419"/>
              <a:gd name="connsiteY25" fmla="*/ 44522 h 258205"/>
              <a:gd name="connsiteX26" fmla="*/ 206974 w 251419"/>
              <a:gd name="connsiteY26" fmla="*/ 39782 h 258205"/>
              <a:gd name="connsiteX27" fmla="*/ 170970 w 251419"/>
              <a:gd name="connsiteY27" fmla="*/ 40654 h 258205"/>
              <a:gd name="connsiteX28" fmla="*/ 135299 w 251419"/>
              <a:gd name="connsiteY28" fmla="*/ 83028 h 258205"/>
              <a:gd name="connsiteX29" fmla="*/ 135299 w 251419"/>
              <a:gd name="connsiteY29" fmla="*/ 114295 h 258205"/>
              <a:gd name="connsiteX30" fmla="*/ 130350 w 251419"/>
              <a:gd name="connsiteY30" fmla="*/ 119278 h 258205"/>
              <a:gd name="connsiteX31" fmla="*/ 108744 w 251419"/>
              <a:gd name="connsiteY31" fmla="*/ 119278 h 258205"/>
              <a:gd name="connsiteX32" fmla="*/ 102414 w 251419"/>
              <a:gd name="connsiteY32" fmla="*/ 125643 h 258205"/>
              <a:gd name="connsiteX33" fmla="*/ 102414 w 251419"/>
              <a:gd name="connsiteY33" fmla="*/ 150859 h 258205"/>
              <a:gd name="connsiteX34" fmla="*/ 108385 w 251419"/>
              <a:gd name="connsiteY34" fmla="*/ 157088 h 258205"/>
              <a:gd name="connsiteX35" fmla="*/ 131464 w 251419"/>
              <a:gd name="connsiteY35" fmla="*/ 157088 h 258205"/>
              <a:gd name="connsiteX36" fmla="*/ 135295 w 251419"/>
              <a:gd name="connsiteY36" fmla="*/ 160916 h 258205"/>
              <a:gd name="connsiteX37" fmla="*/ 135295 w 251419"/>
              <a:gd name="connsiteY37" fmla="*/ 254412 h 258205"/>
              <a:gd name="connsiteX38" fmla="*/ 134048 w 251419"/>
              <a:gd name="connsiteY38" fmla="*/ 258159 h 258205"/>
              <a:gd name="connsiteX39" fmla="*/ 2047 w 251419"/>
              <a:gd name="connsiteY39" fmla="*/ 258205 h 258205"/>
              <a:gd name="connsiteX40" fmla="*/ 0 w 251419"/>
              <a:gd name="connsiteY40" fmla="*/ 256188 h 258205"/>
              <a:gd name="connsiteX41" fmla="*/ 0 w 251419"/>
              <a:gd name="connsiteY41" fmla="*/ 2159 h 258205"/>
              <a:gd name="connsiteX42" fmla="*/ 2166 w 251419"/>
              <a:gd name="connsiteY42" fmla="*/ 0 h 258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1419" h="258205">
                <a:moveTo>
                  <a:pt x="2166" y="0"/>
                </a:moveTo>
                <a:cubicBezTo>
                  <a:pt x="84525" y="51"/>
                  <a:pt x="166882" y="51"/>
                  <a:pt x="249239" y="0"/>
                </a:cubicBezTo>
                <a:cubicBezTo>
                  <a:pt x="250903" y="0"/>
                  <a:pt x="251424" y="212"/>
                  <a:pt x="251419" y="2144"/>
                </a:cubicBezTo>
                <a:cubicBezTo>
                  <a:pt x="251357" y="86820"/>
                  <a:pt x="251357" y="171495"/>
                  <a:pt x="251419" y="256168"/>
                </a:cubicBezTo>
                <a:cubicBezTo>
                  <a:pt x="251419" y="257937"/>
                  <a:pt x="251026" y="258215"/>
                  <a:pt x="249386" y="258184"/>
                </a:cubicBezTo>
                <a:cubicBezTo>
                  <a:pt x="224035" y="258120"/>
                  <a:pt x="198682" y="258106"/>
                  <a:pt x="173327" y="258139"/>
                </a:cubicBezTo>
                <a:cubicBezTo>
                  <a:pt x="172271" y="257307"/>
                  <a:pt x="172114" y="256122"/>
                  <a:pt x="172109" y="254871"/>
                </a:cubicBezTo>
                <a:cubicBezTo>
                  <a:pt x="172109" y="251003"/>
                  <a:pt x="172109" y="247140"/>
                  <a:pt x="172109" y="243272"/>
                </a:cubicBezTo>
                <a:lnTo>
                  <a:pt x="172109" y="164416"/>
                </a:lnTo>
                <a:cubicBezTo>
                  <a:pt x="172109" y="163406"/>
                  <a:pt x="172109" y="162398"/>
                  <a:pt x="172109" y="161390"/>
                </a:cubicBezTo>
                <a:cubicBezTo>
                  <a:pt x="172168" y="157793"/>
                  <a:pt x="172796" y="157107"/>
                  <a:pt x="176288" y="157088"/>
                </a:cubicBezTo>
                <a:cubicBezTo>
                  <a:pt x="183487" y="157047"/>
                  <a:pt x="190681" y="157088"/>
                  <a:pt x="197894" y="157088"/>
                </a:cubicBezTo>
                <a:cubicBezTo>
                  <a:pt x="198955" y="157088"/>
                  <a:pt x="200020" y="157113"/>
                  <a:pt x="201081" y="157017"/>
                </a:cubicBezTo>
                <a:cubicBezTo>
                  <a:pt x="203900" y="156760"/>
                  <a:pt x="205010" y="155781"/>
                  <a:pt x="205437" y="152856"/>
                </a:cubicBezTo>
                <a:cubicBezTo>
                  <a:pt x="206512" y="145292"/>
                  <a:pt x="207465" y="137727"/>
                  <a:pt x="208383" y="130132"/>
                </a:cubicBezTo>
                <a:cubicBezTo>
                  <a:pt x="208638" y="128048"/>
                  <a:pt x="208987" y="125976"/>
                  <a:pt x="209183" y="123888"/>
                </a:cubicBezTo>
                <a:cubicBezTo>
                  <a:pt x="209478" y="120726"/>
                  <a:pt x="208496" y="119485"/>
                  <a:pt x="205427" y="119349"/>
                </a:cubicBezTo>
                <a:cubicBezTo>
                  <a:pt x="201665" y="119178"/>
                  <a:pt x="197904" y="119298"/>
                  <a:pt x="194133" y="119289"/>
                </a:cubicBezTo>
                <a:cubicBezTo>
                  <a:pt x="188161" y="119289"/>
                  <a:pt x="182190" y="119314"/>
                  <a:pt x="176219" y="119289"/>
                </a:cubicBezTo>
                <a:cubicBezTo>
                  <a:pt x="172738" y="119289"/>
                  <a:pt x="172138" y="118688"/>
                  <a:pt x="172119" y="115219"/>
                </a:cubicBezTo>
                <a:cubicBezTo>
                  <a:pt x="172075" y="107074"/>
                  <a:pt x="172035" y="98924"/>
                  <a:pt x="172119" y="90774"/>
                </a:cubicBezTo>
                <a:cubicBezTo>
                  <a:pt x="172202" y="82624"/>
                  <a:pt x="176691" y="76435"/>
                  <a:pt x="183816" y="74338"/>
                </a:cubicBezTo>
                <a:cubicBezTo>
                  <a:pt x="185006" y="74029"/>
                  <a:pt x="186232" y="73892"/>
                  <a:pt x="187459" y="73929"/>
                </a:cubicBezTo>
                <a:cubicBezTo>
                  <a:pt x="193593" y="73929"/>
                  <a:pt x="199735" y="73995"/>
                  <a:pt x="205859" y="73894"/>
                </a:cubicBezTo>
                <a:cubicBezTo>
                  <a:pt x="209664" y="73833"/>
                  <a:pt x="210769" y="72754"/>
                  <a:pt x="210828" y="68967"/>
                </a:cubicBezTo>
                <a:cubicBezTo>
                  <a:pt x="210927" y="60817"/>
                  <a:pt x="210927" y="52669"/>
                  <a:pt x="210828" y="44522"/>
                </a:cubicBezTo>
                <a:cubicBezTo>
                  <a:pt x="210784" y="41204"/>
                  <a:pt x="209763" y="39791"/>
                  <a:pt x="206974" y="39782"/>
                </a:cubicBezTo>
                <a:cubicBezTo>
                  <a:pt x="194967" y="39736"/>
                  <a:pt x="182912" y="38813"/>
                  <a:pt x="170970" y="40654"/>
                </a:cubicBezTo>
                <a:cubicBezTo>
                  <a:pt x="150559" y="43862"/>
                  <a:pt x="135441" y="61821"/>
                  <a:pt x="135299" y="83028"/>
                </a:cubicBezTo>
                <a:cubicBezTo>
                  <a:pt x="135231" y="93441"/>
                  <a:pt x="135299" y="103861"/>
                  <a:pt x="135299" y="114295"/>
                </a:cubicBezTo>
                <a:cubicBezTo>
                  <a:pt x="135299" y="118834"/>
                  <a:pt x="134809" y="119268"/>
                  <a:pt x="130350" y="119278"/>
                </a:cubicBezTo>
                <a:cubicBezTo>
                  <a:pt x="123151" y="119278"/>
                  <a:pt x="115952" y="119278"/>
                  <a:pt x="108744" y="119278"/>
                </a:cubicBezTo>
                <a:cubicBezTo>
                  <a:pt x="103239" y="119278"/>
                  <a:pt x="102429" y="120100"/>
                  <a:pt x="102414" y="125643"/>
                </a:cubicBezTo>
                <a:cubicBezTo>
                  <a:pt x="102391" y="134048"/>
                  <a:pt x="102391" y="142453"/>
                  <a:pt x="102414" y="150859"/>
                </a:cubicBezTo>
                <a:cubicBezTo>
                  <a:pt x="102414" y="156160"/>
                  <a:pt x="103298" y="157062"/>
                  <a:pt x="108385" y="157088"/>
                </a:cubicBezTo>
                <a:cubicBezTo>
                  <a:pt x="116075" y="157123"/>
                  <a:pt x="123760" y="157088"/>
                  <a:pt x="131464" y="157088"/>
                </a:cubicBezTo>
                <a:cubicBezTo>
                  <a:pt x="134961" y="157088"/>
                  <a:pt x="135290" y="157415"/>
                  <a:pt x="135295" y="160916"/>
                </a:cubicBezTo>
                <a:cubicBezTo>
                  <a:pt x="135321" y="192083"/>
                  <a:pt x="135321" y="223249"/>
                  <a:pt x="135295" y="254412"/>
                </a:cubicBezTo>
                <a:cubicBezTo>
                  <a:pt x="135299" y="255804"/>
                  <a:pt x="135299" y="257201"/>
                  <a:pt x="134048" y="258159"/>
                </a:cubicBezTo>
                <a:cubicBezTo>
                  <a:pt x="90050" y="258159"/>
                  <a:pt x="46049" y="258175"/>
                  <a:pt x="2047" y="258205"/>
                </a:cubicBezTo>
                <a:cubicBezTo>
                  <a:pt x="442" y="258205"/>
                  <a:pt x="0" y="257978"/>
                  <a:pt x="0" y="256188"/>
                </a:cubicBezTo>
                <a:cubicBezTo>
                  <a:pt x="59" y="171512"/>
                  <a:pt x="59" y="86835"/>
                  <a:pt x="0" y="2159"/>
                </a:cubicBezTo>
                <a:cubicBezTo>
                  <a:pt x="0" y="273"/>
                  <a:pt x="461" y="0"/>
                  <a:pt x="2166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EBA3D052-5560-4BE7-B48A-7CCBABE3CB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5307" y="4795041"/>
            <a:ext cx="258214" cy="258214"/>
          </a:xfrm>
          <a:custGeom>
            <a:avLst/>
            <a:gdLst>
              <a:gd name="connsiteX0" fmla="*/ 168330 w 258214"/>
              <a:gd name="connsiteY0" fmla="*/ 54523 h 258214"/>
              <a:gd name="connsiteX1" fmla="*/ 143207 w 258214"/>
              <a:gd name="connsiteY1" fmla="*/ 61674 h 258214"/>
              <a:gd name="connsiteX2" fmla="*/ 127478 w 258214"/>
              <a:gd name="connsiteY2" fmla="*/ 100048 h 258214"/>
              <a:gd name="connsiteX3" fmla="*/ 125562 w 258214"/>
              <a:gd name="connsiteY3" fmla="*/ 102074 h 258214"/>
              <a:gd name="connsiteX4" fmla="*/ 114375 w 258214"/>
              <a:gd name="connsiteY4" fmla="*/ 100346 h 258214"/>
              <a:gd name="connsiteX5" fmla="*/ 56378 w 258214"/>
              <a:gd name="connsiteY5" fmla="*/ 70890 h 258214"/>
              <a:gd name="connsiteX6" fmla="*/ 47265 w 258214"/>
              <a:gd name="connsiteY6" fmla="*/ 62587 h 258214"/>
              <a:gd name="connsiteX7" fmla="*/ 42599 w 258214"/>
              <a:gd name="connsiteY7" fmla="*/ 87138 h 258214"/>
              <a:gd name="connsiteX8" fmla="*/ 54910 w 258214"/>
              <a:gd name="connsiteY8" fmla="*/ 109522 h 258214"/>
              <a:gd name="connsiteX9" fmla="*/ 58233 w 258214"/>
              <a:gd name="connsiteY9" fmla="*/ 113316 h 258214"/>
              <a:gd name="connsiteX10" fmla="*/ 41970 w 258214"/>
              <a:gd name="connsiteY10" fmla="*/ 108450 h 258214"/>
              <a:gd name="connsiteX11" fmla="*/ 46735 w 258214"/>
              <a:gd name="connsiteY11" fmla="*/ 128670 h 258214"/>
              <a:gd name="connsiteX12" fmla="*/ 72369 w 258214"/>
              <a:gd name="connsiteY12" fmla="*/ 146904 h 258214"/>
              <a:gd name="connsiteX13" fmla="*/ 57931 w 258214"/>
              <a:gd name="connsiteY13" fmla="*/ 148036 h 258214"/>
              <a:gd name="connsiteX14" fmla="*/ 56418 w 258214"/>
              <a:gd name="connsiteY14" fmla="*/ 150062 h 258214"/>
              <a:gd name="connsiteX15" fmla="*/ 78765 w 258214"/>
              <a:gd name="connsiteY15" fmla="*/ 172249 h 258214"/>
              <a:gd name="connsiteX16" fmla="*/ 91283 w 258214"/>
              <a:gd name="connsiteY16" fmla="*/ 175049 h 258214"/>
              <a:gd name="connsiteX17" fmla="*/ 75347 w 258214"/>
              <a:gd name="connsiteY17" fmla="*/ 185060 h 258214"/>
              <a:gd name="connsiteX18" fmla="*/ 35439 w 258214"/>
              <a:gd name="connsiteY18" fmla="*/ 191972 h 258214"/>
              <a:gd name="connsiteX19" fmla="*/ 37477 w 258214"/>
              <a:gd name="connsiteY19" fmla="*/ 193243 h 258214"/>
              <a:gd name="connsiteX20" fmla="*/ 106186 w 258214"/>
              <a:gd name="connsiteY20" fmla="*/ 207743 h 258214"/>
              <a:gd name="connsiteX21" fmla="*/ 180573 w 258214"/>
              <a:gd name="connsiteY21" fmla="*/ 166469 h 258214"/>
              <a:gd name="connsiteX22" fmla="*/ 204645 w 258214"/>
              <a:gd name="connsiteY22" fmla="*/ 96751 h 258214"/>
              <a:gd name="connsiteX23" fmla="*/ 207564 w 258214"/>
              <a:gd name="connsiteY23" fmla="*/ 90395 h 258214"/>
              <a:gd name="connsiteX24" fmla="*/ 219669 w 258214"/>
              <a:gd name="connsiteY24" fmla="*/ 79014 h 258214"/>
              <a:gd name="connsiteX25" fmla="*/ 223582 w 258214"/>
              <a:gd name="connsiteY25" fmla="*/ 73214 h 258214"/>
              <a:gd name="connsiteX26" fmla="*/ 202243 w 258214"/>
              <a:gd name="connsiteY26" fmla="*/ 78656 h 258214"/>
              <a:gd name="connsiteX27" fmla="*/ 218741 w 258214"/>
              <a:gd name="connsiteY27" fmla="*/ 57701 h 258214"/>
              <a:gd name="connsiteX28" fmla="*/ 216153 w 258214"/>
              <a:gd name="connsiteY28" fmla="*/ 58436 h 258214"/>
              <a:gd name="connsiteX29" fmla="*/ 196717 w 258214"/>
              <a:gd name="connsiteY29" fmla="*/ 66023 h 258214"/>
              <a:gd name="connsiteX30" fmla="*/ 192314 w 258214"/>
              <a:gd name="connsiteY30" fmla="*/ 64971 h 258214"/>
              <a:gd name="connsiteX31" fmla="*/ 168330 w 258214"/>
              <a:gd name="connsiteY31" fmla="*/ 54523 h 258214"/>
              <a:gd name="connsiteX32" fmla="*/ 2062 w 258214"/>
              <a:gd name="connsiteY32" fmla="*/ 0 h 258214"/>
              <a:gd name="connsiteX33" fmla="*/ 256150 w 258214"/>
              <a:gd name="connsiteY33" fmla="*/ 0 h 258214"/>
              <a:gd name="connsiteX34" fmla="*/ 258214 w 258214"/>
              <a:gd name="connsiteY34" fmla="*/ 2066 h 258214"/>
              <a:gd name="connsiteX35" fmla="*/ 258214 w 258214"/>
              <a:gd name="connsiteY35" fmla="*/ 256148 h 258214"/>
              <a:gd name="connsiteX36" fmla="*/ 256150 w 258214"/>
              <a:gd name="connsiteY36" fmla="*/ 258214 h 258214"/>
              <a:gd name="connsiteX37" fmla="*/ 2062 w 258214"/>
              <a:gd name="connsiteY37" fmla="*/ 258214 h 258214"/>
              <a:gd name="connsiteX38" fmla="*/ 0 w 258214"/>
              <a:gd name="connsiteY38" fmla="*/ 256148 h 258214"/>
              <a:gd name="connsiteX39" fmla="*/ 50 w 258214"/>
              <a:gd name="connsiteY39" fmla="*/ 128849 h 258214"/>
              <a:gd name="connsiteX40" fmla="*/ 0 w 258214"/>
              <a:gd name="connsiteY40" fmla="*/ 2066 h 258214"/>
              <a:gd name="connsiteX41" fmla="*/ 2062 w 258214"/>
              <a:gd name="connsiteY41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58214" h="258214">
                <a:moveTo>
                  <a:pt x="168330" y="54523"/>
                </a:moveTo>
                <a:cubicBezTo>
                  <a:pt x="159493" y="53907"/>
                  <a:pt x="150465" y="56251"/>
                  <a:pt x="143207" y="61674"/>
                </a:cubicBezTo>
                <a:cubicBezTo>
                  <a:pt x="130358" y="71267"/>
                  <a:pt x="125123" y="84158"/>
                  <a:pt x="127478" y="100048"/>
                </a:cubicBezTo>
                <a:cubicBezTo>
                  <a:pt x="127735" y="101816"/>
                  <a:pt x="127347" y="102273"/>
                  <a:pt x="125562" y="102074"/>
                </a:cubicBezTo>
                <a:cubicBezTo>
                  <a:pt x="121813" y="101617"/>
                  <a:pt x="118077" y="101101"/>
                  <a:pt x="114375" y="100346"/>
                </a:cubicBezTo>
                <a:cubicBezTo>
                  <a:pt x="92327" y="95897"/>
                  <a:pt x="72804" y="86442"/>
                  <a:pt x="56378" y="70890"/>
                </a:cubicBezTo>
                <a:cubicBezTo>
                  <a:pt x="53409" y="68069"/>
                  <a:pt x="50326" y="65368"/>
                  <a:pt x="47265" y="62587"/>
                </a:cubicBezTo>
                <a:cubicBezTo>
                  <a:pt x="42949" y="69857"/>
                  <a:pt x="40967" y="78140"/>
                  <a:pt x="42599" y="87138"/>
                </a:cubicBezTo>
                <a:cubicBezTo>
                  <a:pt x="44204" y="95956"/>
                  <a:pt x="48818" y="103146"/>
                  <a:pt x="54910" y="109522"/>
                </a:cubicBezTo>
                <a:cubicBezTo>
                  <a:pt x="56011" y="110674"/>
                  <a:pt x="57457" y="111548"/>
                  <a:pt x="58233" y="113316"/>
                </a:cubicBezTo>
                <a:cubicBezTo>
                  <a:pt x="52560" y="112700"/>
                  <a:pt x="47047" y="111072"/>
                  <a:pt x="41970" y="108450"/>
                </a:cubicBezTo>
                <a:cubicBezTo>
                  <a:pt x="41980" y="115859"/>
                  <a:pt x="43310" y="122512"/>
                  <a:pt x="46735" y="128670"/>
                </a:cubicBezTo>
                <a:cubicBezTo>
                  <a:pt x="52318" y="138741"/>
                  <a:pt x="61362" y="144044"/>
                  <a:pt x="72369" y="146904"/>
                </a:cubicBezTo>
                <a:cubicBezTo>
                  <a:pt x="68951" y="148314"/>
                  <a:pt x="63030" y="148870"/>
                  <a:pt x="57931" y="148036"/>
                </a:cubicBezTo>
                <a:cubicBezTo>
                  <a:pt x="55598" y="147659"/>
                  <a:pt x="55752" y="148394"/>
                  <a:pt x="56418" y="150062"/>
                </a:cubicBezTo>
                <a:cubicBezTo>
                  <a:pt x="60696" y="160649"/>
                  <a:pt x="68008" y="168177"/>
                  <a:pt x="78765" y="172249"/>
                </a:cubicBezTo>
                <a:cubicBezTo>
                  <a:pt x="82664" y="173718"/>
                  <a:pt x="86744" y="174374"/>
                  <a:pt x="91283" y="175049"/>
                </a:cubicBezTo>
                <a:cubicBezTo>
                  <a:pt x="86178" y="179419"/>
                  <a:pt x="80894" y="182458"/>
                  <a:pt x="75347" y="185060"/>
                </a:cubicBezTo>
                <a:cubicBezTo>
                  <a:pt x="62913" y="190920"/>
                  <a:pt x="49122" y="193323"/>
                  <a:pt x="35439" y="191972"/>
                </a:cubicBezTo>
                <a:cubicBezTo>
                  <a:pt x="36124" y="192409"/>
                  <a:pt x="36776" y="192846"/>
                  <a:pt x="37477" y="193243"/>
                </a:cubicBezTo>
                <a:cubicBezTo>
                  <a:pt x="58779" y="205638"/>
                  <a:pt x="81725" y="210564"/>
                  <a:pt x="106186" y="207743"/>
                </a:cubicBezTo>
                <a:cubicBezTo>
                  <a:pt x="136601" y="204228"/>
                  <a:pt x="161449" y="190304"/>
                  <a:pt x="180573" y="166469"/>
                </a:cubicBezTo>
                <a:cubicBezTo>
                  <a:pt x="196868" y="146169"/>
                  <a:pt x="204740" y="122771"/>
                  <a:pt x="204645" y="96751"/>
                </a:cubicBezTo>
                <a:cubicBezTo>
                  <a:pt x="204635" y="93970"/>
                  <a:pt x="205300" y="92123"/>
                  <a:pt x="207564" y="90395"/>
                </a:cubicBezTo>
                <a:cubicBezTo>
                  <a:pt x="211940" y="86978"/>
                  <a:pt x="215992" y="83165"/>
                  <a:pt x="219669" y="79014"/>
                </a:cubicBezTo>
                <a:cubicBezTo>
                  <a:pt x="221146" y="77385"/>
                  <a:pt x="222710" y="75736"/>
                  <a:pt x="223582" y="73214"/>
                </a:cubicBezTo>
                <a:cubicBezTo>
                  <a:pt x="216612" y="75697"/>
                  <a:pt x="209910" y="77861"/>
                  <a:pt x="202243" y="78656"/>
                </a:cubicBezTo>
                <a:cubicBezTo>
                  <a:pt x="209698" y="72717"/>
                  <a:pt x="216284" y="66877"/>
                  <a:pt x="218741" y="57701"/>
                </a:cubicBezTo>
                <a:cubicBezTo>
                  <a:pt x="217525" y="57462"/>
                  <a:pt x="216874" y="58098"/>
                  <a:pt x="216153" y="58436"/>
                </a:cubicBezTo>
                <a:cubicBezTo>
                  <a:pt x="209839" y="61375"/>
                  <a:pt x="203348" y="63898"/>
                  <a:pt x="196717" y="66023"/>
                </a:cubicBezTo>
                <a:cubicBezTo>
                  <a:pt x="194880" y="66639"/>
                  <a:pt x="193726" y="66341"/>
                  <a:pt x="192314" y="64971"/>
                </a:cubicBezTo>
                <a:cubicBezTo>
                  <a:pt x="185815" y="58654"/>
                  <a:pt x="177169" y="55119"/>
                  <a:pt x="168330" y="54523"/>
                </a:cubicBezTo>
                <a:close/>
                <a:moveTo>
                  <a:pt x="2062" y="0"/>
                </a:moveTo>
                <a:cubicBezTo>
                  <a:pt x="86758" y="60"/>
                  <a:pt x="171454" y="60"/>
                  <a:pt x="256150" y="0"/>
                </a:cubicBezTo>
                <a:cubicBezTo>
                  <a:pt x="257876" y="0"/>
                  <a:pt x="258214" y="338"/>
                  <a:pt x="258214" y="2066"/>
                </a:cubicBezTo>
                <a:cubicBezTo>
                  <a:pt x="258156" y="86760"/>
                  <a:pt x="258156" y="171454"/>
                  <a:pt x="258214" y="256148"/>
                </a:cubicBezTo>
                <a:cubicBezTo>
                  <a:pt x="258214" y="257876"/>
                  <a:pt x="257876" y="258214"/>
                  <a:pt x="256150" y="258214"/>
                </a:cubicBezTo>
                <a:cubicBezTo>
                  <a:pt x="171454" y="258154"/>
                  <a:pt x="86758" y="258154"/>
                  <a:pt x="2062" y="258214"/>
                </a:cubicBezTo>
                <a:cubicBezTo>
                  <a:pt x="338" y="258214"/>
                  <a:pt x="0" y="257876"/>
                  <a:pt x="0" y="256148"/>
                </a:cubicBezTo>
                <a:cubicBezTo>
                  <a:pt x="60" y="213702"/>
                  <a:pt x="77" y="171275"/>
                  <a:pt x="50" y="128849"/>
                </a:cubicBezTo>
                <a:cubicBezTo>
                  <a:pt x="50" y="86601"/>
                  <a:pt x="34" y="44333"/>
                  <a:pt x="0" y="2066"/>
                </a:cubicBezTo>
                <a:cubicBezTo>
                  <a:pt x="0" y="338"/>
                  <a:pt x="338" y="0"/>
                  <a:pt x="2062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3550CE3-EB5D-48BF-BD90-C402F0393BF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71256" y="4796538"/>
            <a:ext cx="251419" cy="258214"/>
          </a:xfrm>
          <a:custGeom>
            <a:avLst/>
            <a:gdLst>
              <a:gd name="connsiteX0" fmla="*/ 125974 w 251419"/>
              <a:gd name="connsiteY0" fmla="*/ 95131 h 258214"/>
              <a:gd name="connsiteX1" fmla="*/ 156287 w 251419"/>
              <a:gd name="connsiteY1" fmla="*/ 129406 h 258214"/>
              <a:gd name="connsiteX2" fmla="*/ 156287 w 251419"/>
              <a:gd name="connsiteY2" fmla="*/ 129569 h 258214"/>
              <a:gd name="connsiteX3" fmla="*/ 125634 w 251419"/>
              <a:gd name="connsiteY3" fmla="*/ 163082 h 258214"/>
              <a:gd name="connsiteX4" fmla="*/ 125444 w 251419"/>
              <a:gd name="connsiteY4" fmla="*/ 163082 h 258214"/>
              <a:gd name="connsiteX5" fmla="*/ 95131 w 251419"/>
              <a:gd name="connsiteY5" fmla="*/ 128808 h 258214"/>
              <a:gd name="connsiteX6" fmla="*/ 125974 w 251419"/>
              <a:gd name="connsiteY6" fmla="*/ 95131 h 258214"/>
              <a:gd name="connsiteX7" fmla="*/ 125111 w 251419"/>
              <a:gd name="connsiteY7" fmla="*/ 81656 h 258214"/>
              <a:gd name="connsiteX8" fmla="*/ 75929 w 251419"/>
              <a:gd name="connsiteY8" fmla="*/ 129290 h 258214"/>
              <a:gd name="connsiteX9" fmla="*/ 125696 w 251419"/>
              <a:gd name="connsiteY9" fmla="*/ 176359 h 258214"/>
              <a:gd name="connsiteX10" fmla="*/ 174879 w 251419"/>
              <a:gd name="connsiteY10" fmla="*/ 128733 h 258214"/>
              <a:gd name="connsiteX11" fmla="*/ 125261 w 251419"/>
              <a:gd name="connsiteY11" fmla="*/ 81656 h 258214"/>
              <a:gd name="connsiteX12" fmla="*/ 125111 w 251419"/>
              <a:gd name="connsiteY12" fmla="*/ 81656 h 258214"/>
              <a:gd name="connsiteX13" fmla="*/ 177203 w 251419"/>
              <a:gd name="connsiteY13" fmla="*/ 68840 h 258214"/>
              <a:gd name="connsiteX14" fmla="*/ 166636 w 251419"/>
              <a:gd name="connsiteY14" fmla="*/ 80181 h 258214"/>
              <a:gd name="connsiteX15" fmla="*/ 177189 w 251419"/>
              <a:gd name="connsiteY15" fmla="*/ 90863 h 258214"/>
              <a:gd name="connsiteX16" fmla="*/ 187382 w 251419"/>
              <a:gd name="connsiteY16" fmla="*/ 79903 h 258214"/>
              <a:gd name="connsiteX17" fmla="*/ 177203 w 251419"/>
              <a:gd name="connsiteY17" fmla="*/ 68840 h 258214"/>
              <a:gd name="connsiteX18" fmla="*/ 83294 w 251419"/>
              <a:gd name="connsiteY18" fmla="*/ 54836 h 258214"/>
              <a:gd name="connsiteX19" fmla="*/ 168770 w 251419"/>
              <a:gd name="connsiteY19" fmla="*/ 54836 h 258214"/>
              <a:gd name="connsiteX20" fmla="*/ 202902 w 251419"/>
              <a:gd name="connsiteY20" fmla="*/ 86420 h 258214"/>
              <a:gd name="connsiteX21" fmla="*/ 203099 w 251419"/>
              <a:gd name="connsiteY21" fmla="*/ 171093 h 258214"/>
              <a:gd name="connsiteX22" fmla="*/ 202915 w 251419"/>
              <a:gd name="connsiteY22" fmla="*/ 172833 h 258214"/>
              <a:gd name="connsiteX23" fmla="*/ 171012 w 251419"/>
              <a:gd name="connsiteY23" fmla="*/ 203261 h 258214"/>
              <a:gd name="connsiteX24" fmla="*/ 161961 w 251419"/>
              <a:gd name="connsiteY24" fmla="*/ 203852 h 258214"/>
              <a:gd name="connsiteX25" fmla="*/ 89193 w 251419"/>
              <a:gd name="connsiteY25" fmla="*/ 203852 h 258214"/>
              <a:gd name="connsiteX26" fmla="*/ 77811 w 251419"/>
              <a:gd name="connsiteY26" fmla="*/ 202915 h 258214"/>
              <a:gd name="connsiteX27" fmla="*/ 47695 w 251419"/>
              <a:gd name="connsiteY27" fmla="*/ 167138 h 258214"/>
              <a:gd name="connsiteX28" fmla="*/ 47695 w 251419"/>
              <a:gd name="connsiteY28" fmla="*/ 127686 h 258214"/>
              <a:gd name="connsiteX29" fmla="*/ 47634 w 251419"/>
              <a:gd name="connsiteY29" fmla="*/ 127747 h 258214"/>
              <a:gd name="connsiteX30" fmla="*/ 47634 w 251419"/>
              <a:gd name="connsiteY30" fmla="*/ 90619 h 258214"/>
              <a:gd name="connsiteX31" fmla="*/ 83294 w 251419"/>
              <a:gd name="connsiteY31" fmla="*/ 54836 h 258214"/>
              <a:gd name="connsiteX32" fmla="*/ 87153 w 251419"/>
              <a:gd name="connsiteY32" fmla="*/ 34594 h 258214"/>
              <a:gd name="connsiteX33" fmla="*/ 33771 w 251419"/>
              <a:gd name="connsiteY33" fmla="*/ 90273 h 258214"/>
              <a:gd name="connsiteX34" fmla="*/ 33771 w 251419"/>
              <a:gd name="connsiteY34" fmla="*/ 128917 h 258214"/>
              <a:gd name="connsiteX35" fmla="*/ 33805 w 251419"/>
              <a:gd name="connsiteY35" fmla="*/ 128937 h 258214"/>
              <a:gd name="connsiteX36" fmla="*/ 33893 w 251419"/>
              <a:gd name="connsiteY36" fmla="*/ 172419 h 258214"/>
              <a:gd name="connsiteX37" fmla="*/ 81975 w 251419"/>
              <a:gd name="connsiteY37" fmla="*/ 223267 h 258214"/>
              <a:gd name="connsiteX38" fmla="*/ 169503 w 251419"/>
              <a:gd name="connsiteY38" fmla="*/ 223267 h 258214"/>
              <a:gd name="connsiteX39" fmla="*/ 213325 w 251419"/>
              <a:gd name="connsiteY39" fmla="*/ 192077 h 258214"/>
              <a:gd name="connsiteX40" fmla="*/ 218380 w 251419"/>
              <a:gd name="connsiteY40" fmla="*/ 166188 h 258214"/>
              <a:gd name="connsiteX41" fmla="*/ 217674 w 251419"/>
              <a:gd name="connsiteY41" fmla="*/ 89498 h 258214"/>
              <a:gd name="connsiteX42" fmla="*/ 164128 w 251419"/>
              <a:gd name="connsiteY42" fmla="*/ 34594 h 258214"/>
              <a:gd name="connsiteX43" fmla="*/ 87153 w 251419"/>
              <a:gd name="connsiteY43" fmla="*/ 34594 h 258214"/>
              <a:gd name="connsiteX44" fmla="*/ 125566 w 251419"/>
              <a:gd name="connsiteY44" fmla="*/ 0 h 258214"/>
              <a:gd name="connsiteX45" fmla="*/ 190480 w 251419"/>
              <a:gd name="connsiteY45" fmla="*/ 1366 h 258214"/>
              <a:gd name="connsiteX46" fmla="*/ 229850 w 251419"/>
              <a:gd name="connsiteY46" fmla="*/ 15010 h 258214"/>
              <a:gd name="connsiteX47" fmla="*/ 250086 w 251419"/>
              <a:gd name="connsiteY47" fmla="*/ 62114 h 258214"/>
              <a:gd name="connsiteX48" fmla="*/ 250086 w 251419"/>
              <a:gd name="connsiteY48" fmla="*/ 196107 h 258214"/>
              <a:gd name="connsiteX49" fmla="*/ 240444 w 251419"/>
              <a:gd name="connsiteY49" fmla="*/ 231129 h 258214"/>
              <a:gd name="connsiteX50" fmla="*/ 190051 w 251419"/>
              <a:gd name="connsiteY50" fmla="*/ 257120 h 258214"/>
              <a:gd name="connsiteX51" fmla="*/ 125593 w 251419"/>
              <a:gd name="connsiteY51" fmla="*/ 258071 h 258214"/>
              <a:gd name="connsiteX52" fmla="*/ 54571 w 251419"/>
              <a:gd name="connsiteY52" fmla="*/ 256230 h 258214"/>
              <a:gd name="connsiteX53" fmla="*/ 1344 w 251419"/>
              <a:gd name="connsiteY53" fmla="*/ 196351 h 258214"/>
              <a:gd name="connsiteX54" fmla="*/ 1344 w 251419"/>
              <a:gd name="connsiteY54" fmla="*/ 61747 h 258214"/>
              <a:gd name="connsiteX55" fmla="*/ 17490 w 251419"/>
              <a:gd name="connsiteY55" fmla="*/ 18829 h 258214"/>
              <a:gd name="connsiteX56" fmla="*/ 60666 w 251419"/>
              <a:gd name="connsiteY56" fmla="*/ 1366 h 258214"/>
              <a:gd name="connsiteX57" fmla="*/ 125566 w 251419"/>
              <a:gd name="connsiteY57" fmla="*/ 0 h 258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1419" h="258214">
                <a:moveTo>
                  <a:pt x="125974" y="95131"/>
                </a:moveTo>
                <a:cubicBezTo>
                  <a:pt x="142860" y="95294"/>
                  <a:pt x="156437" y="110638"/>
                  <a:pt x="156287" y="129406"/>
                </a:cubicBezTo>
                <a:cubicBezTo>
                  <a:pt x="156287" y="129460"/>
                  <a:pt x="156287" y="129515"/>
                  <a:pt x="156287" y="129569"/>
                </a:cubicBezTo>
                <a:cubicBezTo>
                  <a:pt x="156151" y="148228"/>
                  <a:pt x="142425" y="163232"/>
                  <a:pt x="125634" y="163082"/>
                </a:cubicBezTo>
                <a:cubicBezTo>
                  <a:pt x="125566" y="163082"/>
                  <a:pt x="125505" y="163082"/>
                  <a:pt x="125444" y="163082"/>
                </a:cubicBezTo>
                <a:cubicBezTo>
                  <a:pt x="108551" y="162912"/>
                  <a:pt x="94988" y="147576"/>
                  <a:pt x="95131" y="128808"/>
                </a:cubicBezTo>
                <a:cubicBezTo>
                  <a:pt x="95281" y="110047"/>
                  <a:pt x="109088" y="94968"/>
                  <a:pt x="125974" y="95131"/>
                </a:cubicBezTo>
                <a:close/>
                <a:moveTo>
                  <a:pt x="125111" y="81656"/>
                </a:moveTo>
                <a:cubicBezTo>
                  <a:pt x="97788" y="81812"/>
                  <a:pt x="75772" y="103135"/>
                  <a:pt x="75929" y="129290"/>
                </a:cubicBezTo>
                <a:cubicBezTo>
                  <a:pt x="76092" y="155444"/>
                  <a:pt x="98373" y="176516"/>
                  <a:pt x="125696" y="176359"/>
                </a:cubicBezTo>
                <a:cubicBezTo>
                  <a:pt x="153026" y="176210"/>
                  <a:pt x="175042" y="154880"/>
                  <a:pt x="174879" y="128733"/>
                </a:cubicBezTo>
                <a:cubicBezTo>
                  <a:pt x="174648" y="102660"/>
                  <a:pt x="152496" y="81649"/>
                  <a:pt x="125261" y="81656"/>
                </a:cubicBezTo>
                <a:cubicBezTo>
                  <a:pt x="125207" y="81656"/>
                  <a:pt x="125159" y="81656"/>
                  <a:pt x="125111" y="81656"/>
                </a:cubicBezTo>
                <a:close/>
                <a:moveTo>
                  <a:pt x="177203" y="68840"/>
                </a:moveTo>
                <a:cubicBezTo>
                  <a:pt x="171773" y="68732"/>
                  <a:pt x="166494" y="74548"/>
                  <a:pt x="166636" y="80181"/>
                </a:cubicBezTo>
                <a:cubicBezTo>
                  <a:pt x="166786" y="85808"/>
                  <a:pt x="171794" y="90945"/>
                  <a:pt x="177189" y="90863"/>
                </a:cubicBezTo>
                <a:cubicBezTo>
                  <a:pt x="182584" y="90789"/>
                  <a:pt x="187382" y="85590"/>
                  <a:pt x="187382" y="79903"/>
                </a:cubicBezTo>
                <a:cubicBezTo>
                  <a:pt x="187382" y="74270"/>
                  <a:pt x="182632" y="68949"/>
                  <a:pt x="177203" y="68840"/>
                </a:cubicBezTo>
                <a:close/>
                <a:moveTo>
                  <a:pt x="83294" y="54836"/>
                </a:moveTo>
                <a:cubicBezTo>
                  <a:pt x="111766" y="54170"/>
                  <a:pt x="140292" y="54231"/>
                  <a:pt x="168770" y="54836"/>
                </a:cubicBezTo>
                <a:cubicBezTo>
                  <a:pt x="188843" y="55257"/>
                  <a:pt x="201896" y="67094"/>
                  <a:pt x="202902" y="86420"/>
                </a:cubicBezTo>
                <a:cubicBezTo>
                  <a:pt x="204431" y="114606"/>
                  <a:pt x="203826" y="142873"/>
                  <a:pt x="203099" y="171093"/>
                </a:cubicBezTo>
                <a:cubicBezTo>
                  <a:pt x="203099" y="171684"/>
                  <a:pt x="202983" y="172255"/>
                  <a:pt x="202915" y="172833"/>
                </a:cubicBezTo>
                <a:cubicBezTo>
                  <a:pt x="200530" y="190439"/>
                  <a:pt x="189441" y="201053"/>
                  <a:pt x="171012" y="203261"/>
                </a:cubicBezTo>
                <a:cubicBezTo>
                  <a:pt x="168009" y="203635"/>
                  <a:pt x="164985" y="203832"/>
                  <a:pt x="161961" y="203852"/>
                </a:cubicBezTo>
                <a:cubicBezTo>
                  <a:pt x="137710" y="203852"/>
                  <a:pt x="113451" y="203852"/>
                  <a:pt x="89193" y="203852"/>
                </a:cubicBezTo>
                <a:cubicBezTo>
                  <a:pt x="85374" y="203873"/>
                  <a:pt x="81568" y="203560"/>
                  <a:pt x="77811" y="202915"/>
                </a:cubicBezTo>
                <a:cubicBezTo>
                  <a:pt x="58472" y="199401"/>
                  <a:pt x="48170" y="187266"/>
                  <a:pt x="47695" y="167138"/>
                </a:cubicBezTo>
                <a:cubicBezTo>
                  <a:pt x="47403" y="153997"/>
                  <a:pt x="47695" y="140835"/>
                  <a:pt x="47695" y="127686"/>
                </a:cubicBezTo>
                <a:lnTo>
                  <a:pt x="47634" y="127747"/>
                </a:lnTo>
                <a:cubicBezTo>
                  <a:pt x="47634" y="115305"/>
                  <a:pt x="47518" y="102986"/>
                  <a:pt x="47634" y="90619"/>
                </a:cubicBezTo>
                <a:cubicBezTo>
                  <a:pt x="47872" y="68718"/>
                  <a:pt x="60490" y="55461"/>
                  <a:pt x="83294" y="54836"/>
                </a:cubicBezTo>
                <a:close/>
                <a:moveTo>
                  <a:pt x="87153" y="34594"/>
                </a:moveTo>
                <a:cubicBezTo>
                  <a:pt x="54007" y="35172"/>
                  <a:pt x="34104" y="56209"/>
                  <a:pt x="33771" y="90273"/>
                </a:cubicBezTo>
                <a:cubicBezTo>
                  <a:pt x="33676" y="103157"/>
                  <a:pt x="33771" y="115972"/>
                  <a:pt x="33771" y="128917"/>
                </a:cubicBezTo>
                <a:lnTo>
                  <a:pt x="33805" y="128937"/>
                </a:lnTo>
                <a:cubicBezTo>
                  <a:pt x="33805" y="143438"/>
                  <a:pt x="33295" y="157952"/>
                  <a:pt x="33893" y="172419"/>
                </a:cubicBezTo>
                <a:cubicBezTo>
                  <a:pt x="35123" y="201706"/>
                  <a:pt x="53531" y="221772"/>
                  <a:pt x="81975" y="223267"/>
                </a:cubicBezTo>
                <a:cubicBezTo>
                  <a:pt x="111106" y="224803"/>
                  <a:pt x="140352" y="224701"/>
                  <a:pt x="169503" y="223267"/>
                </a:cubicBezTo>
                <a:cubicBezTo>
                  <a:pt x="189800" y="222241"/>
                  <a:pt x="205075" y="211776"/>
                  <a:pt x="213325" y="192077"/>
                </a:cubicBezTo>
                <a:cubicBezTo>
                  <a:pt x="216736" y="183903"/>
                  <a:pt x="218462" y="175083"/>
                  <a:pt x="218380" y="166188"/>
                </a:cubicBezTo>
                <a:cubicBezTo>
                  <a:pt x="218244" y="140638"/>
                  <a:pt x="218210" y="115068"/>
                  <a:pt x="217674" y="89498"/>
                </a:cubicBezTo>
                <a:cubicBezTo>
                  <a:pt x="217042" y="55625"/>
                  <a:pt x="197044" y="35144"/>
                  <a:pt x="164128" y="34594"/>
                </a:cubicBezTo>
                <a:cubicBezTo>
                  <a:pt x="138463" y="34125"/>
                  <a:pt x="112805" y="34125"/>
                  <a:pt x="87153" y="34594"/>
                </a:cubicBezTo>
                <a:close/>
                <a:moveTo>
                  <a:pt x="125566" y="0"/>
                </a:moveTo>
                <a:cubicBezTo>
                  <a:pt x="147201" y="0"/>
                  <a:pt x="168837" y="455"/>
                  <a:pt x="190480" y="1366"/>
                </a:cubicBezTo>
                <a:cubicBezTo>
                  <a:pt x="204763" y="1950"/>
                  <a:pt x="218414" y="5416"/>
                  <a:pt x="229850" y="15010"/>
                </a:cubicBezTo>
                <a:cubicBezTo>
                  <a:pt x="244317" y="27180"/>
                  <a:pt x="249325" y="43944"/>
                  <a:pt x="250086" y="62114"/>
                </a:cubicBezTo>
                <a:cubicBezTo>
                  <a:pt x="251928" y="106765"/>
                  <a:pt x="251799" y="151442"/>
                  <a:pt x="250086" y="196107"/>
                </a:cubicBezTo>
                <a:cubicBezTo>
                  <a:pt x="249624" y="208487"/>
                  <a:pt x="247042" y="220515"/>
                  <a:pt x="240444" y="231129"/>
                </a:cubicBezTo>
                <a:cubicBezTo>
                  <a:pt x="228743" y="249979"/>
                  <a:pt x="210525" y="255917"/>
                  <a:pt x="190051" y="257120"/>
                </a:cubicBezTo>
                <a:cubicBezTo>
                  <a:pt x="168728" y="258296"/>
                  <a:pt x="147140" y="258166"/>
                  <a:pt x="125593" y="258071"/>
                </a:cubicBezTo>
                <a:cubicBezTo>
                  <a:pt x="101899" y="257942"/>
                  <a:pt x="78116" y="259158"/>
                  <a:pt x="54571" y="256230"/>
                </a:cubicBezTo>
                <a:cubicBezTo>
                  <a:pt x="20683" y="252017"/>
                  <a:pt x="2744" y="231550"/>
                  <a:pt x="1344" y="196351"/>
                </a:cubicBezTo>
                <a:cubicBezTo>
                  <a:pt x="-449" y="151470"/>
                  <a:pt x="-449" y="106602"/>
                  <a:pt x="1344" y="61747"/>
                </a:cubicBezTo>
                <a:cubicBezTo>
                  <a:pt x="2004" y="45792"/>
                  <a:pt x="6067" y="30755"/>
                  <a:pt x="17490" y="18829"/>
                </a:cubicBezTo>
                <a:cubicBezTo>
                  <a:pt x="29327" y="6387"/>
                  <a:pt x="44514" y="2066"/>
                  <a:pt x="60666" y="1366"/>
                </a:cubicBezTo>
                <a:cubicBezTo>
                  <a:pt x="82301" y="455"/>
                  <a:pt x="103930" y="0"/>
                  <a:pt x="125566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E78C0BDD-99F2-43E0-A486-A50E5712E47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689841" y="4796544"/>
            <a:ext cx="258194" cy="258201"/>
          </a:xfrm>
          <a:custGeom>
            <a:avLst/>
            <a:gdLst>
              <a:gd name="connsiteX0" fmla="*/ 45887 w 258194"/>
              <a:gd name="connsiteY0" fmla="*/ 94832 h 258201"/>
              <a:gd name="connsiteX1" fmla="*/ 37312 w 258194"/>
              <a:gd name="connsiteY1" fmla="*/ 103408 h 258201"/>
              <a:gd name="connsiteX2" fmla="*/ 37312 w 258194"/>
              <a:gd name="connsiteY2" fmla="*/ 221344 h 258201"/>
              <a:gd name="connsiteX3" fmla="*/ 45745 w 258194"/>
              <a:gd name="connsiteY3" fmla="*/ 229777 h 258201"/>
              <a:gd name="connsiteX4" fmla="*/ 70968 w 258194"/>
              <a:gd name="connsiteY4" fmla="*/ 229777 h 258201"/>
              <a:gd name="connsiteX5" fmla="*/ 79863 w 258194"/>
              <a:gd name="connsiteY5" fmla="*/ 220834 h 258201"/>
              <a:gd name="connsiteX6" fmla="*/ 79876 w 258194"/>
              <a:gd name="connsiteY6" fmla="*/ 162363 h 258201"/>
              <a:gd name="connsiteX7" fmla="*/ 79876 w 258194"/>
              <a:gd name="connsiteY7" fmla="*/ 103136 h 258201"/>
              <a:gd name="connsiteX8" fmla="*/ 71614 w 258194"/>
              <a:gd name="connsiteY8" fmla="*/ 94832 h 258201"/>
              <a:gd name="connsiteX9" fmla="*/ 45887 w 258194"/>
              <a:gd name="connsiteY9" fmla="*/ 94832 h 258201"/>
              <a:gd name="connsiteX10" fmla="*/ 171617 w 258194"/>
              <a:gd name="connsiteY10" fmla="*/ 93535 h 258201"/>
              <a:gd name="connsiteX11" fmla="*/ 152374 w 258194"/>
              <a:gd name="connsiteY11" fmla="*/ 100466 h 258201"/>
              <a:gd name="connsiteX12" fmla="*/ 141630 w 258194"/>
              <a:gd name="connsiteY12" fmla="*/ 110556 h 258201"/>
              <a:gd name="connsiteX13" fmla="*/ 141630 w 258194"/>
              <a:gd name="connsiteY13" fmla="*/ 102287 h 258201"/>
              <a:gd name="connsiteX14" fmla="*/ 134156 w 258194"/>
              <a:gd name="connsiteY14" fmla="*/ 94832 h 258201"/>
              <a:gd name="connsiteX15" fmla="*/ 106921 w 258194"/>
              <a:gd name="connsiteY15" fmla="*/ 94832 h 258201"/>
              <a:gd name="connsiteX16" fmla="*/ 99025 w 258194"/>
              <a:gd name="connsiteY16" fmla="*/ 102627 h 258201"/>
              <a:gd name="connsiteX17" fmla="*/ 99025 w 258194"/>
              <a:gd name="connsiteY17" fmla="*/ 221888 h 258201"/>
              <a:gd name="connsiteX18" fmla="*/ 106833 w 258194"/>
              <a:gd name="connsiteY18" fmla="*/ 229770 h 258201"/>
              <a:gd name="connsiteX19" fmla="*/ 133306 w 258194"/>
              <a:gd name="connsiteY19" fmla="*/ 229770 h 258201"/>
              <a:gd name="connsiteX20" fmla="*/ 141630 w 258194"/>
              <a:gd name="connsiteY20" fmla="*/ 221391 h 258201"/>
              <a:gd name="connsiteX21" fmla="*/ 141671 w 258194"/>
              <a:gd name="connsiteY21" fmla="*/ 159617 h 258201"/>
              <a:gd name="connsiteX22" fmla="*/ 149085 w 258194"/>
              <a:gd name="connsiteY22" fmla="*/ 136786 h 258201"/>
              <a:gd name="connsiteX23" fmla="*/ 184902 w 258194"/>
              <a:gd name="connsiteY23" fmla="*/ 142412 h 258201"/>
              <a:gd name="connsiteX24" fmla="*/ 187579 w 258194"/>
              <a:gd name="connsiteY24" fmla="*/ 158985 h 258201"/>
              <a:gd name="connsiteX25" fmla="*/ 187579 w 258194"/>
              <a:gd name="connsiteY25" fmla="*/ 222268 h 258201"/>
              <a:gd name="connsiteX26" fmla="*/ 194952 w 258194"/>
              <a:gd name="connsiteY26" fmla="*/ 229750 h 258201"/>
              <a:gd name="connsiteX27" fmla="*/ 223702 w 258194"/>
              <a:gd name="connsiteY27" fmla="*/ 229750 h 258201"/>
              <a:gd name="connsiteX28" fmla="*/ 231074 w 258194"/>
              <a:gd name="connsiteY28" fmla="*/ 222282 h 258201"/>
              <a:gd name="connsiteX29" fmla="*/ 230966 w 258194"/>
              <a:gd name="connsiteY29" fmla="*/ 154956 h 258201"/>
              <a:gd name="connsiteX30" fmla="*/ 225414 w 258194"/>
              <a:gd name="connsiteY30" fmla="*/ 120321 h 258201"/>
              <a:gd name="connsiteX31" fmla="*/ 198594 w 258194"/>
              <a:gd name="connsiteY31" fmla="*/ 95050 h 258201"/>
              <a:gd name="connsiteX32" fmla="*/ 171617 w 258194"/>
              <a:gd name="connsiteY32" fmla="*/ 93535 h 258201"/>
              <a:gd name="connsiteX33" fmla="*/ 58560 w 258194"/>
              <a:gd name="connsiteY33" fmla="*/ 28465 h 258201"/>
              <a:gd name="connsiteX34" fmla="*/ 31203 w 258194"/>
              <a:gd name="connsiteY34" fmla="*/ 56005 h 258201"/>
              <a:gd name="connsiteX35" fmla="*/ 31203 w 258194"/>
              <a:gd name="connsiteY35" fmla="*/ 56128 h 258201"/>
              <a:gd name="connsiteX36" fmla="*/ 58744 w 258194"/>
              <a:gd name="connsiteY36" fmla="*/ 83369 h 258201"/>
              <a:gd name="connsiteX37" fmla="*/ 86101 w 258194"/>
              <a:gd name="connsiteY37" fmla="*/ 55829 h 258201"/>
              <a:gd name="connsiteX38" fmla="*/ 58560 w 258194"/>
              <a:gd name="connsiteY38" fmla="*/ 28465 h 258201"/>
              <a:gd name="connsiteX39" fmla="*/ 18150 w 258194"/>
              <a:gd name="connsiteY39" fmla="*/ 0 h 258201"/>
              <a:gd name="connsiteX40" fmla="*/ 240044 w 258194"/>
              <a:gd name="connsiteY40" fmla="*/ 0 h 258201"/>
              <a:gd name="connsiteX41" fmla="*/ 241369 w 258194"/>
              <a:gd name="connsiteY41" fmla="*/ 1006 h 258201"/>
              <a:gd name="connsiteX42" fmla="*/ 257188 w 258194"/>
              <a:gd name="connsiteY42" fmla="*/ 16825 h 258201"/>
              <a:gd name="connsiteX43" fmla="*/ 258194 w 258194"/>
              <a:gd name="connsiteY43" fmla="*/ 18150 h 258201"/>
              <a:gd name="connsiteX44" fmla="*/ 258194 w 258194"/>
              <a:gd name="connsiteY44" fmla="*/ 240044 h 258201"/>
              <a:gd name="connsiteX45" fmla="*/ 257188 w 258194"/>
              <a:gd name="connsiteY45" fmla="*/ 241376 h 258201"/>
              <a:gd name="connsiteX46" fmla="*/ 241369 w 258194"/>
              <a:gd name="connsiteY46" fmla="*/ 257188 h 258201"/>
              <a:gd name="connsiteX47" fmla="*/ 240044 w 258194"/>
              <a:gd name="connsiteY47" fmla="*/ 258201 h 258201"/>
              <a:gd name="connsiteX48" fmla="*/ 18157 w 258194"/>
              <a:gd name="connsiteY48" fmla="*/ 258201 h 258201"/>
              <a:gd name="connsiteX49" fmla="*/ 16831 w 258194"/>
              <a:gd name="connsiteY49" fmla="*/ 257188 h 258201"/>
              <a:gd name="connsiteX50" fmla="*/ 1012 w 258194"/>
              <a:gd name="connsiteY50" fmla="*/ 241376 h 258201"/>
              <a:gd name="connsiteX51" fmla="*/ 0 w 258194"/>
              <a:gd name="connsiteY51" fmla="*/ 240044 h 258201"/>
              <a:gd name="connsiteX52" fmla="*/ 0 w 258194"/>
              <a:gd name="connsiteY52" fmla="*/ 18150 h 258201"/>
              <a:gd name="connsiteX53" fmla="*/ 1006 w 258194"/>
              <a:gd name="connsiteY53" fmla="*/ 16825 h 258201"/>
              <a:gd name="connsiteX54" fmla="*/ 16825 w 258194"/>
              <a:gd name="connsiteY54" fmla="*/ 1006 h 258201"/>
              <a:gd name="connsiteX55" fmla="*/ 18150 w 258194"/>
              <a:gd name="connsiteY55" fmla="*/ 0 h 25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58194" h="258201">
                <a:moveTo>
                  <a:pt x="45887" y="94832"/>
                </a:moveTo>
                <a:cubicBezTo>
                  <a:pt x="39840" y="94832"/>
                  <a:pt x="37312" y="97320"/>
                  <a:pt x="37312" y="103408"/>
                </a:cubicBezTo>
                <a:cubicBezTo>
                  <a:pt x="37312" y="142718"/>
                  <a:pt x="37312" y="182027"/>
                  <a:pt x="37312" y="221344"/>
                </a:cubicBezTo>
                <a:cubicBezTo>
                  <a:pt x="37312" y="227269"/>
                  <a:pt x="39799" y="229763"/>
                  <a:pt x="45745" y="229777"/>
                </a:cubicBezTo>
                <a:cubicBezTo>
                  <a:pt x="54150" y="229797"/>
                  <a:pt x="62556" y="229797"/>
                  <a:pt x="70968" y="229777"/>
                </a:cubicBezTo>
                <a:cubicBezTo>
                  <a:pt x="77627" y="229777"/>
                  <a:pt x="79863" y="227527"/>
                  <a:pt x="79863" y="220834"/>
                </a:cubicBezTo>
                <a:cubicBezTo>
                  <a:pt x="79876" y="201346"/>
                  <a:pt x="79883" y="181851"/>
                  <a:pt x="79876" y="162363"/>
                </a:cubicBezTo>
                <a:cubicBezTo>
                  <a:pt x="79876" y="142623"/>
                  <a:pt x="79876" y="122883"/>
                  <a:pt x="79876" y="103136"/>
                </a:cubicBezTo>
                <a:cubicBezTo>
                  <a:pt x="79876" y="97333"/>
                  <a:pt x="77356" y="94840"/>
                  <a:pt x="71614" y="94832"/>
                </a:cubicBezTo>
                <a:cubicBezTo>
                  <a:pt x="63045" y="94832"/>
                  <a:pt x="54470" y="94832"/>
                  <a:pt x="45887" y="94832"/>
                </a:cubicBezTo>
                <a:close/>
                <a:moveTo>
                  <a:pt x="171617" y="93535"/>
                </a:moveTo>
                <a:cubicBezTo>
                  <a:pt x="164686" y="94432"/>
                  <a:pt x="158197" y="96511"/>
                  <a:pt x="152374" y="100466"/>
                </a:cubicBezTo>
                <a:cubicBezTo>
                  <a:pt x="148317" y="103231"/>
                  <a:pt x="145076" y="106826"/>
                  <a:pt x="141630" y="110556"/>
                </a:cubicBezTo>
                <a:cubicBezTo>
                  <a:pt x="141630" y="107798"/>
                  <a:pt x="141630" y="105046"/>
                  <a:pt x="141630" y="102287"/>
                </a:cubicBezTo>
                <a:cubicBezTo>
                  <a:pt x="141583" y="97394"/>
                  <a:pt x="139055" y="94846"/>
                  <a:pt x="134156" y="94832"/>
                </a:cubicBezTo>
                <a:cubicBezTo>
                  <a:pt x="125078" y="94812"/>
                  <a:pt x="115999" y="94812"/>
                  <a:pt x="106921" y="94832"/>
                </a:cubicBezTo>
                <a:cubicBezTo>
                  <a:pt x="101512" y="94832"/>
                  <a:pt x="99025" y="97265"/>
                  <a:pt x="99025" y="102627"/>
                </a:cubicBezTo>
                <a:cubicBezTo>
                  <a:pt x="99025" y="142378"/>
                  <a:pt x="99025" y="182129"/>
                  <a:pt x="99025" y="221888"/>
                </a:cubicBezTo>
                <a:cubicBezTo>
                  <a:pt x="99025" y="227330"/>
                  <a:pt x="101431" y="229750"/>
                  <a:pt x="106833" y="229770"/>
                </a:cubicBezTo>
                <a:cubicBezTo>
                  <a:pt x="115659" y="229790"/>
                  <a:pt x="124480" y="229790"/>
                  <a:pt x="133306" y="229770"/>
                </a:cubicBezTo>
                <a:cubicBezTo>
                  <a:pt x="139402" y="229770"/>
                  <a:pt x="141624" y="227514"/>
                  <a:pt x="141630" y="221391"/>
                </a:cubicBezTo>
                <a:cubicBezTo>
                  <a:pt x="141630" y="200802"/>
                  <a:pt x="141549" y="180206"/>
                  <a:pt x="141671" y="159617"/>
                </a:cubicBezTo>
                <a:cubicBezTo>
                  <a:pt x="141719" y="151286"/>
                  <a:pt x="143981" y="143567"/>
                  <a:pt x="149085" y="136786"/>
                </a:cubicBezTo>
                <a:cubicBezTo>
                  <a:pt x="156919" y="126376"/>
                  <a:pt x="178983" y="125900"/>
                  <a:pt x="184902" y="142412"/>
                </a:cubicBezTo>
                <a:cubicBezTo>
                  <a:pt x="186743" y="147739"/>
                  <a:pt x="187647" y="153345"/>
                  <a:pt x="187579" y="158985"/>
                </a:cubicBezTo>
                <a:cubicBezTo>
                  <a:pt x="187633" y="180077"/>
                  <a:pt x="187579" y="201176"/>
                  <a:pt x="187579" y="222268"/>
                </a:cubicBezTo>
                <a:cubicBezTo>
                  <a:pt x="187579" y="227242"/>
                  <a:pt x="189984" y="229729"/>
                  <a:pt x="194952" y="229750"/>
                </a:cubicBezTo>
                <a:cubicBezTo>
                  <a:pt x="204533" y="229797"/>
                  <a:pt x="214114" y="229797"/>
                  <a:pt x="223702" y="229750"/>
                </a:cubicBezTo>
                <a:cubicBezTo>
                  <a:pt x="228676" y="229750"/>
                  <a:pt x="231074" y="227276"/>
                  <a:pt x="231074" y="222282"/>
                </a:cubicBezTo>
                <a:cubicBezTo>
                  <a:pt x="231074" y="199837"/>
                  <a:pt x="231156" y="177387"/>
                  <a:pt x="230966" y="154956"/>
                </a:cubicBezTo>
                <a:cubicBezTo>
                  <a:pt x="230864" y="143166"/>
                  <a:pt x="229811" y="131452"/>
                  <a:pt x="225414" y="120321"/>
                </a:cubicBezTo>
                <a:cubicBezTo>
                  <a:pt x="220433" y="107709"/>
                  <a:pt x="211878" y="98842"/>
                  <a:pt x="198594" y="95050"/>
                </a:cubicBezTo>
                <a:cubicBezTo>
                  <a:pt x="189726" y="92522"/>
                  <a:pt x="180702" y="92359"/>
                  <a:pt x="171617" y="93535"/>
                </a:cubicBezTo>
                <a:close/>
                <a:moveTo>
                  <a:pt x="58560" y="28465"/>
                </a:moveTo>
                <a:cubicBezTo>
                  <a:pt x="43400" y="28513"/>
                  <a:pt x="31149" y="40846"/>
                  <a:pt x="31203" y="56005"/>
                </a:cubicBezTo>
                <a:cubicBezTo>
                  <a:pt x="31203" y="56046"/>
                  <a:pt x="31203" y="56087"/>
                  <a:pt x="31203" y="56128"/>
                </a:cubicBezTo>
                <a:cubicBezTo>
                  <a:pt x="31332" y="71233"/>
                  <a:pt x="43638" y="83403"/>
                  <a:pt x="58744" y="83369"/>
                </a:cubicBezTo>
                <a:cubicBezTo>
                  <a:pt x="73904" y="83322"/>
                  <a:pt x="86155" y="70989"/>
                  <a:pt x="86101" y="55829"/>
                </a:cubicBezTo>
                <a:cubicBezTo>
                  <a:pt x="86053" y="40662"/>
                  <a:pt x="73720" y="28417"/>
                  <a:pt x="58560" y="28465"/>
                </a:cubicBezTo>
                <a:close/>
                <a:moveTo>
                  <a:pt x="18150" y="0"/>
                </a:moveTo>
                <a:lnTo>
                  <a:pt x="240044" y="0"/>
                </a:lnTo>
                <a:cubicBezTo>
                  <a:pt x="239996" y="965"/>
                  <a:pt x="240839" y="843"/>
                  <a:pt x="241369" y="1006"/>
                </a:cubicBezTo>
                <a:cubicBezTo>
                  <a:pt x="249387" y="3540"/>
                  <a:pt x="254653" y="8813"/>
                  <a:pt x="257188" y="16825"/>
                </a:cubicBezTo>
                <a:cubicBezTo>
                  <a:pt x="257358" y="17355"/>
                  <a:pt x="257229" y="18198"/>
                  <a:pt x="258194" y="18150"/>
                </a:cubicBezTo>
                <a:lnTo>
                  <a:pt x="258194" y="240044"/>
                </a:lnTo>
                <a:cubicBezTo>
                  <a:pt x="257222" y="240003"/>
                  <a:pt x="257351" y="240846"/>
                  <a:pt x="257188" y="241376"/>
                </a:cubicBezTo>
                <a:cubicBezTo>
                  <a:pt x="254647" y="249394"/>
                  <a:pt x="249380" y="254661"/>
                  <a:pt x="241369" y="257188"/>
                </a:cubicBezTo>
                <a:cubicBezTo>
                  <a:pt x="240866" y="257358"/>
                  <a:pt x="239996" y="257236"/>
                  <a:pt x="240044" y="258201"/>
                </a:cubicBezTo>
                <a:lnTo>
                  <a:pt x="18157" y="258201"/>
                </a:lnTo>
                <a:cubicBezTo>
                  <a:pt x="18197" y="257229"/>
                  <a:pt x="17361" y="257358"/>
                  <a:pt x="16831" y="257188"/>
                </a:cubicBezTo>
                <a:cubicBezTo>
                  <a:pt x="8813" y="254653"/>
                  <a:pt x="3540" y="249380"/>
                  <a:pt x="1012" y="241376"/>
                </a:cubicBezTo>
                <a:cubicBezTo>
                  <a:pt x="843" y="240860"/>
                  <a:pt x="972" y="240003"/>
                  <a:pt x="0" y="240044"/>
                </a:cubicBezTo>
                <a:lnTo>
                  <a:pt x="0" y="18150"/>
                </a:lnTo>
                <a:cubicBezTo>
                  <a:pt x="972" y="18198"/>
                  <a:pt x="843" y="17355"/>
                  <a:pt x="1006" y="16825"/>
                </a:cubicBezTo>
                <a:cubicBezTo>
                  <a:pt x="3547" y="8807"/>
                  <a:pt x="8813" y="3534"/>
                  <a:pt x="16825" y="1006"/>
                </a:cubicBezTo>
                <a:cubicBezTo>
                  <a:pt x="17355" y="836"/>
                  <a:pt x="18197" y="965"/>
                  <a:pt x="1815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751850F8-1596-48EC-9EF7-59E146FE07B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23781" y="4826348"/>
            <a:ext cx="295956" cy="207384"/>
          </a:xfrm>
          <a:custGeom>
            <a:avLst/>
            <a:gdLst>
              <a:gd name="connsiteX0" fmla="*/ 118814 w 295956"/>
              <a:gd name="connsiteY0" fmla="*/ 60487 h 207384"/>
              <a:gd name="connsiteX1" fmla="*/ 118814 w 295956"/>
              <a:gd name="connsiteY1" fmla="*/ 147977 h 207384"/>
              <a:gd name="connsiteX2" fmla="*/ 195503 w 295956"/>
              <a:gd name="connsiteY2" fmla="*/ 104772 h 207384"/>
              <a:gd name="connsiteX3" fmla="*/ 147978 w 295956"/>
              <a:gd name="connsiteY3" fmla="*/ 0 h 207384"/>
              <a:gd name="connsiteX4" fmla="*/ 263551 w 295956"/>
              <a:gd name="connsiteY4" fmla="*/ 6480 h 207384"/>
              <a:gd name="connsiteX5" fmla="*/ 289475 w 295956"/>
              <a:gd name="connsiteY5" fmla="*/ 32403 h 207384"/>
              <a:gd name="connsiteX6" fmla="*/ 295956 w 295956"/>
              <a:gd name="connsiteY6" fmla="*/ 103692 h 207384"/>
              <a:gd name="connsiteX7" fmla="*/ 289475 w 295956"/>
              <a:gd name="connsiteY7" fmla="*/ 174980 h 207384"/>
              <a:gd name="connsiteX8" fmla="*/ 263551 w 295956"/>
              <a:gd name="connsiteY8" fmla="*/ 200903 h 207384"/>
              <a:gd name="connsiteX9" fmla="*/ 147978 w 295956"/>
              <a:gd name="connsiteY9" fmla="*/ 207384 h 207384"/>
              <a:gd name="connsiteX10" fmla="*/ 32404 w 295956"/>
              <a:gd name="connsiteY10" fmla="*/ 200903 h 207384"/>
              <a:gd name="connsiteX11" fmla="*/ 6480 w 295956"/>
              <a:gd name="connsiteY11" fmla="*/ 174980 h 207384"/>
              <a:gd name="connsiteX12" fmla="*/ 0 w 295956"/>
              <a:gd name="connsiteY12" fmla="*/ 103692 h 207384"/>
              <a:gd name="connsiteX13" fmla="*/ 6480 w 295956"/>
              <a:gd name="connsiteY13" fmla="*/ 32403 h 207384"/>
              <a:gd name="connsiteX14" fmla="*/ 32404 w 295956"/>
              <a:gd name="connsiteY14" fmla="*/ 6480 h 207384"/>
              <a:gd name="connsiteX15" fmla="*/ 147978 w 295956"/>
              <a:gd name="connsiteY15" fmla="*/ 0 h 20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5956" h="207384">
                <a:moveTo>
                  <a:pt x="118814" y="60487"/>
                </a:moveTo>
                <a:lnTo>
                  <a:pt x="118814" y="147977"/>
                </a:lnTo>
                <a:lnTo>
                  <a:pt x="195503" y="104772"/>
                </a:lnTo>
                <a:close/>
                <a:moveTo>
                  <a:pt x="147978" y="0"/>
                </a:moveTo>
                <a:cubicBezTo>
                  <a:pt x="147978" y="0"/>
                  <a:pt x="240868" y="0"/>
                  <a:pt x="263551" y="6480"/>
                </a:cubicBezTo>
                <a:cubicBezTo>
                  <a:pt x="276512" y="9721"/>
                  <a:pt x="286234" y="19442"/>
                  <a:pt x="289475" y="32403"/>
                </a:cubicBezTo>
                <a:cubicBezTo>
                  <a:pt x="295956" y="55086"/>
                  <a:pt x="295956" y="103692"/>
                  <a:pt x="295956" y="103692"/>
                </a:cubicBezTo>
                <a:cubicBezTo>
                  <a:pt x="295956" y="103692"/>
                  <a:pt x="295956" y="152297"/>
                  <a:pt x="289475" y="174980"/>
                </a:cubicBezTo>
                <a:cubicBezTo>
                  <a:pt x="286234" y="187941"/>
                  <a:pt x="276512" y="197662"/>
                  <a:pt x="263551" y="200903"/>
                </a:cubicBezTo>
                <a:cubicBezTo>
                  <a:pt x="239789" y="207384"/>
                  <a:pt x="147978" y="207384"/>
                  <a:pt x="147978" y="207384"/>
                </a:cubicBezTo>
                <a:cubicBezTo>
                  <a:pt x="147978" y="207384"/>
                  <a:pt x="55086" y="207384"/>
                  <a:pt x="32404" y="200903"/>
                </a:cubicBezTo>
                <a:cubicBezTo>
                  <a:pt x="19442" y="197662"/>
                  <a:pt x="9721" y="187941"/>
                  <a:pt x="6480" y="174980"/>
                </a:cubicBezTo>
                <a:cubicBezTo>
                  <a:pt x="0" y="152297"/>
                  <a:pt x="0" y="103692"/>
                  <a:pt x="0" y="103692"/>
                </a:cubicBezTo>
                <a:cubicBezTo>
                  <a:pt x="0" y="103692"/>
                  <a:pt x="0" y="55086"/>
                  <a:pt x="6480" y="32403"/>
                </a:cubicBezTo>
                <a:cubicBezTo>
                  <a:pt x="9721" y="19442"/>
                  <a:pt x="19442" y="9721"/>
                  <a:pt x="32404" y="6480"/>
                </a:cubicBezTo>
                <a:cubicBezTo>
                  <a:pt x="56166" y="0"/>
                  <a:pt x="147978" y="0"/>
                  <a:pt x="147978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9547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AB0E-CA47-7A58-A138-441CEE01C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6E49C2-98EE-3A76-2594-09D5B7B3D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6B46B-6883-6097-247E-771BA8707A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6782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877A-4448-2C6A-9B54-ABB8B0E8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D8DC-D5B0-4590-99D3-FDB40CB062D4}" type="datetimeFigureOut">
              <a:rPr lang="en-US" smtClean="0"/>
              <a:t>3/2/2025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90F42-E0FC-D0A7-461D-0D188DF7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168C7-7A9F-D38E-9E17-8705A0D0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70D4-430D-486A-A503-B90369D50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2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1432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Presentation title goes here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201404" y="4307954"/>
            <a:ext cx="5116831" cy="24622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>
              <a:defRPr lang="en-US" sz="1600" b="1" spc="0" baseline="0" dirty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Presentation subtitle goes here</a:t>
            </a:r>
          </a:p>
        </p:txBody>
      </p:sp>
      <p:pic>
        <p:nvPicPr>
          <p:cNvPr id="10" name="Picture 9" descr="A purple number with black dots&#10;&#10;Description automatically generated">
            <a:extLst>
              <a:ext uri="{FF2B5EF4-FFF2-40B4-BE49-F238E27FC236}">
                <a16:creationId xmlns:a16="http://schemas.microsoft.com/office/drawing/2014/main" id="{6E8C0ED0-5859-4BDA-A4C4-3616B1529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92" b="1905"/>
          <a:stretch/>
        </p:blipFill>
        <p:spPr>
          <a:xfrm>
            <a:off x="-24680" y="0"/>
            <a:ext cx="441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9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urple number with black dots&#10;&#10;Description automatically generated">
            <a:extLst>
              <a:ext uri="{FF2B5EF4-FFF2-40B4-BE49-F238E27FC236}">
                <a16:creationId xmlns:a16="http://schemas.microsoft.com/office/drawing/2014/main" id="{591AAB09-7550-493F-D65D-EEEA763FC4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92" b="1905"/>
          <a:stretch/>
        </p:blipFill>
        <p:spPr>
          <a:xfrm>
            <a:off x="-24680" y="0"/>
            <a:ext cx="441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8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90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1">
    <p:bg>
      <p:bgPr>
        <a:gradFill flip="none" rotWithShape="1">
          <a:gsLst>
            <a:gs pos="38000">
              <a:schemeClr val="accent1"/>
            </a:gs>
            <a:gs pos="0">
              <a:schemeClr val="accent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4C178-F6DC-4C1C-8A0F-8DAECF5E3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63200"/>
            <a:ext cx="3360109" cy="4431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AU" sz="3600" spc="0" baseline="0" dirty="0">
                <a:solidFill>
                  <a:schemeClr val="bg1"/>
                </a:solidFill>
              </a:defRPr>
            </a:lvl1pPr>
          </a:lstStyle>
          <a:p>
            <a:pPr marL="12700" lvl="0">
              <a:lnSpc>
                <a:spcPct val="80000"/>
              </a:lnSpc>
              <a:spcBef>
                <a:spcPts val="100"/>
              </a:spcBef>
            </a:pPr>
            <a:r>
              <a:rPr lang="en-US" dirty="0"/>
              <a:t>Contents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07A89A-CD46-42F0-9B36-FC3C3F9957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326" y="6526800"/>
            <a:ext cx="3360109" cy="1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60075-4FD5-4917-9451-8EC631DEC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208568" y="6526800"/>
            <a:ext cx="288032" cy="1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6D860FF-5915-48B3-96B5-BDDDACDE2D9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8479" y="19855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F52728D9-330E-4A47-BE87-2C464601F5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20603" y="20767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33D519AF-5E53-4F24-9084-2ECF7327DF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20603" y="24076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6D75C5FE-6A47-48B9-A0B4-91C77A88F00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41874" y="28688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23" name="Content Placeholder 12">
            <a:extLst>
              <a:ext uri="{FF2B5EF4-FFF2-40B4-BE49-F238E27FC236}">
                <a16:creationId xmlns:a16="http://schemas.microsoft.com/office/drawing/2014/main" id="{33D7B8C2-1ACD-4312-8BB3-841697FC26B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59418" y="19855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67C8792C-10BA-48BD-91FF-8BB0072B6A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80449" y="20767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494265EF-BC1F-4AB5-88E0-D2CC95870C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0449" y="24076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26" name="Text Placeholder 20">
            <a:extLst>
              <a:ext uri="{FF2B5EF4-FFF2-40B4-BE49-F238E27FC236}">
                <a16:creationId xmlns:a16="http://schemas.microsoft.com/office/drawing/2014/main" id="{DC9F8E9D-A5AE-4007-AFF1-906BE27AA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80449" y="28688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27" name="Content Placeholder 12">
            <a:extLst>
              <a:ext uri="{FF2B5EF4-FFF2-40B4-BE49-F238E27FC236}">
                <a16:creationId xmlns:a16="http://schemas.microsoft.com/office/drawing/2014/main" id="{90AC9C95-FAAF-44D7-AEB3-55A9BA4075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365629" y="19855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C07D5366-0884-4D47-8F5E-DD26E47DD27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797753" y="20767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83CABAB-7230-4828-B1F7-E11FB1176D9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97753" y="24076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0B955060-0E65-456F-85F2-CD9B3DBD9B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19024" y="28688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32" name="Content Placeholder 12">
            <a:extLst>
              <a:ext uri="{FF2B5EF4-FFF2-40B4-BE49-F238E27FC236}">
                <a16:creationId xmlns:a16="http://schemas.microsoft.com/office/drawing/2014/main" id="{2A4F6196-3D0F-4BE0-BD3B-C9E36BBF744E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88479" y="34079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15E2C50B-2DC6-47F9-8D16-3E43EFD224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20603" y="34991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D86CC074-C4DF-413B-ACFC-9E921389EBF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20603" y="38300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35" name="Text Placeholder 20">
            <a:extLst>
              <a:ext uri="{FF2B5EF4-FFF2-40B4-BE49-F238E27FC236}">
                <a16:creationId xmlns:a16="http://schemas.microsoft.com/office/drawing/2014/main" id="{4DD3C6CB-D673-40EE-8AC2-EA848771B0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41874" y="42912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36" name="Content Placeholder 12">
            <a:extLst>
              <a:ext uri="{FF2B5EF4-FFF2-40B4-BE49-F238E27FC236}">
                <a16:creationId xmlns:a16="http://schemas.microsoft.com/office/drawing/2014/main" id="{E5BA1771-59AA-4B95-84C2-A2C23AE5557A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559418" y="34079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3FC25C93-61F9-4858-8D53-31D7E1398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980449" y="34991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7458C094-0FA6-4661-80B1-A1C24EF0BBE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980449" y="38300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39" name="Text Placeholder 20">
            <a:extLst>
              <a:ext uri="{FF2B5EF4-FFF2-40B4-BE49-F238E27FC236}">
                <a16:creationId xmlns:a16="http://schemas.microsoft.com/office/drawing/2014/main" id="{33782FA8-9B6E-4664-B875-77934A4917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980449" y="42912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40" name="Content Placeholder 12">
            <a:extLst>
              <a:ext uri="{FF2B5EF4-FFF2-40B4-BE49-F238E27FC236}">
                <a16:creationId xmlns:a16="http://schemas.microsoft.com/office/drawing/2014/main" id="{43ED1C2D-FB28-4009-ABB2-35B70129FE4D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8365629" y="3407923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571D6157-5171-4A88-B293-E5785627E67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97753" y="3499179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1A0723DC-167A-473B-8982-DB2CD67B787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797753" y="3830076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43" name="Text Placeholder 20">
            <a:extLst>
              <a:ext uri="{FF2B5EF4-FFF2-40B4-BE49-F238E27FC236}">
                <a16:creationId xmlns:a16="http://schemas.microsoft.com/office/drawing/2014/main" id="{2FD5A5C2-3945-4278-8171-1CFA062D76C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19024" y="4291267"/>
            <a:ext cx="2682000" cy="7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44" name="Content Placeholder 12">
            <a:extLst>
              <a:ext uri="{FF2B5EF4-FFF2-40B4-BE49-F238E27FC236}">
                <a16:creationId xmlns:a16="http://schemas.microsoft.com/office/drawing/2014/main" id="{3D7C1F14-FF83-4A5C-8785-0569A6264661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88479" y="4569066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45" name="Text Placeholder 15">
            <a:extLst>
              <a:ext uri="{FF2B5EF4-FFF2-40B4-BE49-F238E27FC236}">
                <a16:creationId xmlns:a16="http://schemas.microsoft.com/office/drawing/2014/main" id="{FBE7A19C-BA51-4BB3-A97B-787DA18F433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120603" y="4660322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46" name="Text Placeholder 15">
            <a:extLst>
              <a:ext uri="{FF2B5EF4-FFF2-40B4-BE49-F238E27FC236}">
                <a16:creationId xmlns:a16="http://schemas.microsoft.com/office/drawing/2014/main" id="{8EFD3BF2-E5BF-4460-A89A-9CBD1D82AA5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20603" y="4991219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48" name="Content Placeholder 12">
            <a:extLst>
              <a:ext uri="{FF2B5EF4-FFF2-40B4-BE49-F238E27FC236}">
                <a16:creationId xmlns:a16="http://schemas.microsoft.com/office/drawing/2014/main" id="{8B09213D-B0C4-4971-AFC3-14487E606D83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4559418" y="4569066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B7C446BC-D372-4F4C-8AEC-4B7E9BBE67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980449" y="4660322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50" name="Text Placeholder 15">
            <a:extLst>
              <a:ext uri="{FF2B5EF4-FFF2-40B4-BE49-F238E27FC236}">
                <a16:creationId xmlns:a16="http://schemas.microsoft.com/office/drawing/2014/main" id="{379728B0-640A-4AEB-A53D-B96E74DEDBF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980449" y="4991219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sp>
        <p:nvSpPr>
          <p:cNvPr id="52" name="Content Placeholder 12">
            <a:extLst>
              <a:ext uri="{FF2B5EF4-FFF2-40B4-BE49-F238E27FC236}">
                <a16:creationId xmlns:a16="http://schemas.microsoft.com/office/drawing/2014/main" id="{2316115E-183D-401B-8D79-7D52C71BE5BB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8365629" y="4569066"/>
            <a:ext cx="306283" cy="307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icon</a:t>
            </a:r>
            <a:endParaRPr lang="en-AU" dirty="0"/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5106E342-47D6-4C57-9118-A96CCCEB4E0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797753" y="4660322"/>
            <a:ext cx="198772" cy="21858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US" sz="1400" dirty="0" smtClean="0">
                <a:solidFill>
                  <a:schemeClr val="bg1">
                    <a:alpha val="50000"/>
                  </a:schemeClr>
                </a:solidFill>
                <a:latin typeface="+mn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AU" sz="1800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##</a:t>
            </a:r>
            <a:endParaRPr lang="en-AU" dirty="0"/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5CDB8DBC-A756-4D95-B21B-BDFC207DBDC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797753" y="4991219"/>
            <a:ext cx="1472391" cy="2523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lvl1pPr>
              <a:defRPr lang="en-AU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Gotham Medium" panose="02000604030000020004" pitchFamily="50" charset="0"/>
              </a:rPr>
              <a:t>Lorem ipsum </a:t>
            </a:r>
          </a:p>
        </p:txBody>
      </p:sp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D48ED182-B01D-B196-AC77-2479306631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0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4CEE259B-5A66-48E0-9302-42413213AC23}"/>
              </a:ext>
            </a:extLst>
          </p:cNvPr>
          <p:cNvSpPr/>
          <p:nvPr userDrawn="1"/>
        </p:nvSpPr>
        <p:spPr>
          <a:xfrm>
            <a:off x="0" y="0"/>
            <a:ext cx="4295800" cy="6858000"/>
          </a:xfrm>
          <a:prstGeom prst="rect">
            <a:avLst/>
          </a:prstGeom>
          <a:gradFill>
            <a:gsLst>
              <a:gs pos="76000">
                <a:schemeClr val="accent1"/>
              </a:gs>
              <a:gs pos="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4C178-F6DC-4C1C-8A0F-8DAECF5E3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763200"/>
            <a:ext cx="3384550" cy="4431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AU" sz="3600" spc="0" baseline="0" dirty="0">
                <a:solidFill>
                  <a:schemeClr val="bg1"/>
                </a:solidFill>
              </a:defRPr>
            </a:lvl1pPr>
          </a:lstStyle>
          <a:p>
            <a:pPr marL="12700" lvl="0">
              <a:lnSpc>
                <a:spcPct val="80000"/>
              </a:lnSpc>
              <a:spcBef>
                <a:spcPts val="100"/>
              </a:spcBef>
            </a:pPr>
            <a:r>
              <a:rPr lang="en-US" dirty="0"/>
              <a:t>Contents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07A89A-CD46-42F0-9B36-FC3C3F9957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326" y="6526800"/>
            <a:ext cx="3360109" cy="1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1D5125DE-EAB9-47E1-BC95-9200E9193715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400581" y="1557338"/>
            <a:ext cx="5400675" cy="475138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table</a:t>
            </a:r>
            <a:endParaRPr lang="en-AU" dirty="0"/>
          </a:p>
        </p:txBody>
      </p:sp>
      <p:pic>
        <p:nvPicPr>
          <p:cNvPr id="8" name="Picture 7" descr="A purple letter on a black background&#10;&#10;Description automatically generated">
            <a:extLst>
              <a:ext uri="{FF2B5EF4-FFF2-40B4-BE49-F238E27FC236}">
                <a16:creationId xmlns:a16="http://schemas.microsoft.com/office/drawing/2014/main" id="{11B82089-AD2A-0630-A65B-7F8A3F8791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0416" y="409431"/>
            <a:ext cx="1933549" cy="6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4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s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4CEE259B-5A66-48E0-9302-42413213AC23}"/>
              </a:ext>
            </a:extLst>
          </p:cNvPr>
          <p:cNvSpPr/>
          <p:nvPr userDrawn="1"/>
        </p:nvSpPr>
        <p:spPr>
          <a:xfrm>
            <a:off x="0" y="0"/>
            <a:ext cx="2783632" cy="6858000"/>
          </a:xfrm>
          <a:prstGeom prst="rect">
            <a:avLst/>
          </a:prstGeom>
          <a:gradFill>
            <a:gsLst>
              <a:gs pos="76000">
                <a:schemeClr val="accent1"/>
              </a:gs>
              <a:gs pos="0">
                <a:schemeClr val="accent2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44C178-F6DC-4C1C-8A0F-8DAECF5E3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945" y="720892"/>
            <a:ext cx="2150663" cy="4431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AU" sz="3600" spc="0" baseline="0" dirty="0">
                <a:solidFill>
                  <a:schemeClr val="bg1"/>
                </a:solidFill>
              </a:defRPr>
            </a:lvl1pPr>
          </a:lstStyle>
          <a:p>
            <a:pPr marL="12700" lvl="0">
              <a:lnSpc>
                <a:spcPct val="80000"/>
              </a:lnSpc>
              <a:spcBef>
                <a:spcPts val="100"/>
              </a:spcBef>
            </a:pPr>
            <a:r>
              <a:rPr lang="en-US" dirty="0"/>
              <a:t>Contents</a:t>
            </a:r>
          </a:p>
        </p:txBody>
      </p:sp>
      <p:pic>
        <p:nvPicPr>
          <p:cNvPr id="8" name="Picture 7" descr="A purple letter on a black background&#10;&#10;Description automatically generated">
            <a:extLst>
              <a:ext uri="{FF2B5EF4-FFF2-40B4-BE49-F238E27FC236}">
                <a16:creationId xmlns:a16="http://schemas.microsoft.com/office/drawing/2014/main" id="{11B82089-AD2A-0630-A65B-7F8A3F8791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0416" y="409431"/>
            <a:ext cx="1933549" cy="6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87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1">
    <p:bg>
      <p:bgPr>
        <a:gradFill>
          <a:gsLst>
            <a:gs pos="0">
              <a:srgbClr val="962A8B"/>
            </a:gs>
            <a:gs pos="45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1432" y="2780928"/>
            <a:ext cx="5112568" cy="1296144"/>
          </a:xfrm>
        </p:spPr>
        <p:txBody>
          <a:bodyPr vert="horz" lIns="0" tIns="0" rIns="0" bIns="0" rtlCol="0" anchor="t">
            <a:noAutofit/>
          </a:bodyPr>
          <a:lstStyle>
            <a:lvl1pPr>
              <a:defRPr kumimoji="0" lang="en-AU" sz="43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defRPr>
            </a:lvl1pPr>
          </a:lstStyle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dirty="0"/>
              <a:t>Divider Slide</a:t>
            </a:r>
            <a:endParaRPr lang="en-AU" dirty="0"/>
          </a:p>
        </p:txBody>
      </p:sp>
      <p:pic>
        <p:nvPicPr>
          <p:cNvPr id="9" name="Picture 8" descr="A black and white number&#10;&#10;Description automatically generated">
            <a:extLst>
              <a:ext uri="{FF2B5EF4-FFF2-40B4-BE49-F238E27FC236}">
                <a16:creationId xmlns:a16="http://schemas.microsoft.com/office/drawing/2014/main" id="{B18148E4-8994-1927-951C-5A0BDC730C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581" t="2143" r="-1499" b="2145"/>
          <a:stretch/>
        </p:blipFill>
        <p:spPr>
          <a:xfrm>
            <a:off x="0" y="0"/>
            <a:ext cx="4443968" cy="6858000"/>
          </a:xfrm>
          <a:prstGeom prst="rect">
            <a:avLst/>
          </a:prstGeom>
        </p:spPr>
      </p:pic>
      <p:pic>
        <p:nvPicPr>
          <p:cNvPr id="6" name="Picture 5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44E772C-AF98-97FA-8D5D-9851A5ACF5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9983" y="393370"/>
            <a:ext cx="1968406" cy="63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7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817036"/>
            <a:ext cx="9576000" cy="469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326" y="6526800"/>
            <a:ext cx="3360109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0">
                <a:solidFill>
                  <a:schemeClr val="tx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99650" y="6535036"/>
            <a:ext cx="288032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917DE0E-AFB1-41FD-BC35-27DB61CA125F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B3D40D-3A3C-4C3B-B5E3-57416DC62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2030400"/>
            <a:ext cx="9576000" cy="36718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3" name="Picture 2" descr="A purple letter on a black background&#10;&#10;Description automatically generated">
            <a:extLst>
              <a:ext uri="{FF2B5EF4-FFF2-40B4-BE49-F238E27FC236}">
                <a16:creationId xmlns:a16="http://schemas.microsoft.com/office/drawing/2014/main" id="{A9FDB414-E29D-C056-72EC-D190BE9DD307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>
            <a:off x="9840416" y="409431"/>
            <a:ext cx="1933549" cy="6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3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6" r:id="rId2"/>
    <p:sldLayoutId id="2147483823" r:id="rId3"/>
    <p:sldLayoutId id="2147483864" r:id="rId4"/>
    <p:sldLayoutId id="2147483857" r:id="rId5"/>
    <p:sldLayoutId id="2147483799" r:id="rId6"/>
    <p:sldLayoutId id="2147483800" r:id="rId7"/>
    <p:sldLayoutId id="2147483835" r:id="rId8"/>
    <p:sldLayoutId id="2147483824" r:id="rId9"/>
    <p:sldLayoutId id="2147483821" r:id="rId10"/>
    <p:sldLayoutId id="2147483820" r:id="rId11"/>
    <p:sldLayoutId id="2147483650" r:id="rId12"/>
    <p:sldLayoutId id="2147483652" r:id="rId13"/>
    <p:sldLayoutId id="2147483778" r:id="rId14"/>
    <p:sldLayoutId id="2147483806" r:id="rId15"/>
    <p:sldLayoutId id="2147483779" r:id="rId16"/>
    <p:sldLayoutId id="2147483728" r:id="rId17"/>
    <p:sldLayoutId id="2147483656" r:id="rId18"/>
    <p:sldLayoutId id="2147483732" r:id="rId19"/>
    <p:sldLayoutId id="2147483657" r:id="rId20"/>
    <p:sldLayoutId id="2147483810" r:id="rId21"/>
    <p:sldLayoutId id="2147483852" r:id="rId22"/>
    <p:sldLayoutId id="2147483817" r:id="rId23"/>
    <p:sldLayoutId id="2147483825" r:id="rId24"/>
    <p:sldLayoutId id="2147483780" r:id="rId25"/>
    <p:sldLayoutId id="2147483827" r:id="rId26"/>
    <p:sldLayoutId id="2147483865" r:id="rId2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Clr>
          <a:schemeClr val="tx1"/>
        </a:buClr>
        <a:buFont typeface="Arial" panose="020B0604020202020204" pitchFamily="34" charset="0"/>
        <a:buNone/>
        <a:defRPr lang="en-US" sz="1400" b="1" kern="1200" dirty="0">
          <a:solidFill>
            <a:schemeClr val="accent1"/>
          </a:solidFill>
          <a:latin typeface="+mn-lt"/>
          <a:ea typeface="+mn-ea"/>
          <a:cs typeface="+mn-cs"/>
        </a:defRPr>
      </a:lvl1pPr>
      <a:lvl2pPr marL="612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Clr>
          <a:schemeClr val="tx1"/>
        </a:buClr>
        <a:buFont typeface="Arial" panose="020B0604020202020204" pitchFamily="34" charset="0"/>
        <a:buNone/>
        <a:defRPr lang="en-US" sz="1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79388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Clr>
          <a:schemeClr val="accent1"/>
        </a:buClr>
        <a:buSzPct val="120000"/>
        <a:buFont typeface="Arial" panose="020B0604020202020204" pitchFamily="34" charset="0"/>
        <a:buChar char="•"/>
        <a:defRPr lang="en-US" sz="1400" kern="1200" baseline="0" dirty="0">
          <a:solidFill>
            <a:schemeClr val="tx1"/>
          </a:solidFill>
          <a:latin typeface="+mn-lt"/>
          <a:ea typeface="+mn-ea"/>
          <a:cs typeface="+mn-cs"/>
        </a:defRPr>
      </a:lvl3pPr>
      <a:lvl4pPr marL="457200" indent="-277813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 typeface="DM Sans" pitchFamily="2" charset="0"/>
        <a:buChar char="–"/>
        <a:defRPr lang="en-US" sz="1400" kern="1200" baseline="0" dirty="0">
          <a:solidFill>
            <a:schemeClr val="tx1"/>
          </a:solidFill>
          <a:latin typeface="+mn-lt"/>
          <a:ea typeface="+mn-ea"/>
          <a:cs typeface="+mn-cs"/>
        </a:defRPr>
      </a:lvl4pPr>
      <a:lvl5pPr marL="723900" indent="-26670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 typeface="Arial" panose="020B0604020202020204" pitchFamily="34" charset="0"/>
        <a:buChar char="•"/>
        <a:defRPr lang="en-US" sz="1400" kern="1200" baseline="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None/>
        <a:defRPr lang="en-AU" sz="1600" b="0" kern="1200" baseline="0" dirty="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  <p15:guide id="7" orient="horz" pos="436" userDrawn="1">
          <p15:clr>
            <a:srgbClr val="F26B43"/>
          </p15:clr>
        </p15:guide>
        <p15:guide id="9" pos="3961" userDrawn="1">
          <p15:clr>
            <a:srgbClr val="F26B43"/>
          </p15:clr>
        </p15:guide>
        <p15:guide id="10" pos="3719" userDrawn="1">
          <p15:clr>
            <a:srgbClr val="F26B43"/>
          </p15:clr>
        </p15:guide>
        <p15:guide id="11" orient="horz" pos="4110" userDrawn="1">
          <p15:clr>
            <a:srgbClr val="F26B43"/>
          </p15:clr>
        </p15:guide>
        <p15:guide id="13" pos="7242" userDrawn="1">
          <p15:clr>
            <a:srgbClr val="F26B43"/>
          </p15:clr>
        </p15:guide>
        <p15:guide id="14" orient="horz" pos="981" userDrawn="1">
          <p15:clr>
            <a:srgbClr val="F26B43"/>
          </p15:clr>
        </p15:guide>
        <p15:guide id="15" pos="2772" userDrawn="1">
          <p15:clr>
            <a:srgbClr val="F26B43"/>
          </p15:clr>
        </p15:guide>
        <p15:guide id="16" pos="2570" userDrawn="1">
          <p15:clr>
            <a:srgbClr val="F26B43"/>
          </p15:clr>
        </p15:guide>
        <p15:guide id="17" pos="5110" userDrawn="1">
          <p15:clr>
            <a:srgbClr val="F26B43"/>
          </p15:clr>
        </p15:guide>
        <p15:guide id="18" pos="4908" userDrawn="1">
          <p15:clr>
            <a:srgbClr val="F26B43"/>
          </p15:clr>
        </p15:guide>
        <p15:guide id="19" orient="horz" pos="1661" userDrawn="1">
          <p15:clr>
            <a:srgbClr val="F26B43"/>
          </p15:clr>
        </p15:guide>
        <p15:guide id="20" orient="horz" pos="19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473CD-57EF-1B72-8919-08D694E142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04663" y="6535738"/>
            <a:ext cx="287337" cy="107950"/>
          </a:xfrm>
        </p:spPr>
        <p:txBody>
          <a:bodyPr/>
          <a:lstStyle/>
          <a:p>
            <a:fld id="{E917DE0E-AFB1-41FD-BC35-27DB61CA125F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1148A5F3-8FFB-172A-A517-84711A530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2223446"/>
            <a:ext cx="655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AU" sz="4300" dirty="0">
                <a:solidFill>
                  <a:schemeClr val="accent1"/>
                </a:solidFill>
                <a:ea typeface="+mj-ea"/>
                <a:cs typeface="+mj-cs"/>
              </a:rPr>
              <a:t>Bill Shillito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93F17C0-82CC-82E0-7D3A-7FBC94724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3053570"/>
            <a:ext cx="655272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solidFill>
                  <a:schemeClr val="accent1"/>
                </a:solidFill>
                <a:ea typeface="+mj-ea"/>
                <a:cs typeface="+mj-cs"/>
              </a:rPr>
              <a:t>Title: Teaching Axiomatic Proof through Combinatorial Games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1CE13AD-B593-50DD-09D4-2AA482BF0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336" y="3899083"/>
            <a:ext cx="655272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1"/>
                </a:solidFill>
                <a:ea typeface="+mj-ea"/>
                <a:cs typeface="+mj-cs"/>
              </a:rPr>
              <a:t>Program: Mathematics - Doctoral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1"/>
                </a:solidFill>
                <a:ea typeface="+mj-ea"/>
                <a:cs typeface="+mj-cs"/>
              </a:rPr>
              <a:t>College: College of Arts and Sciences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1"/>
                </a:solidFill>
                <a:ea typeface="+mj-ea"/>
                <a:cs typeface="+mj-cs"/>
              </a:rPr>
              <a:t>Advisor: Dr. Draga </a:t>
            </a:r>
            <a:r>
              <a:rPr lang="en-US" sz="2200" dirty="0" err="1">
                <a:solidFill>
                  <a:schemeClr val="accent1"/>
                </a:solidFill>
                <a:ea typeface="+mj-ea"/>
                <a:cs typeface="+mj-cs"/>
              </a:rPr>
              <a:t>Vidakovic</a:t>
            </a:r>
            <a:endParaRPr lang="en-US" sz="2200" dirty="0">
              <a:solidFill>
                <a:schemeClr val="accent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33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4A33B-ED77-C44A-3ECA-0ECFF7B5C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6AFFD749-7014-7969-C80B-50D1C20E1D78}"/>
              </a:ext>
            </a:extLst>
          </p:cNvPr>
          <p:cNvSpPr/>
          <p:nvPr/>
        </p:nvSpPr>
        <p:spPr>
          <a:xfrm>
            <a:off x="2135560" y="1493094"/>
            <a:ext cx="8017983" cy="888988"/>
          </a:xfrm>
          <a:prstGeom prst="trapezoid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DAFFDE7-5C6C-FC3C-1275-526200A43D4B}"/>
              </a:ext>
            </a:extLst>
          </p:cNvPr>
          <p:cNvGrpSpPr/>
          <p:nvPr/>
        </p:nvGrpSpPr>
        <p:grpSpPr>
          <a:xfrm>
            <a:off x="7883216" y="1433719"/>
            <a:ext cx="1505165" cy="751443"/>
            <a:chOff x="1406434" y="1924594"/>
            <a:chExt cx="1243938" cy="621027"/>
          </a:xfrm>
        </p:grpSpPr>
        <p:sp>
          <p:nvSpPr>
            <p:cNvPr id="6" name="Cylinder 5">
              <a:extLst>
                <a:ext uri="{FF2B5EF4-FFF2-40B4-BE49-F238E27FC236}">
                  <a16:creationId xmlns:a16="http://schemas.microsoft.com/office/drawing/2014/main" id="{6477D7C5-B135-08B0-9525-F58CADC363B4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E9DB8EA-2FF3-5439-A1BB-251589A0D58D}"/>
                </a:ext>
              </a:extLst>
            </p:cNvPr>
            <p:cNvSpPr txBox="1"/>
            <p:nvPr/>
          </p:nvSpPr>
          <p:spPr>
            <a:xfrm>
              <a:off x="1875489" y="2164080"/>
              <a:ext cx="322190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30E896F-C277-145D-A314-5918329A24E8}"/>
              </a:ext>
            </a:extLst>
          </p:cNvPr>
          <p:cNvGrpSpPr/>
          <p:nvPr/>
        </p:nvGrpSpPr>
        <p:grpSpPr>
          <a:xfrm>
            <a:off x="7883215" y="859334"/>
            <a:ext cx="1505165" cy="751443"/>
            <a:chOff x="1406434" y="1924594"/>
            <a:chExt cx="1243938" cy="621027"/>
          </a:xfrm>
        </p:grpSpPr>
        <p:sp>
          <p:nvSpPr>
            <p:cNvPr id="9" name="Cylinder 8">
              <a:extLst>
                <a:ext uri="{FF2B5EF4-FFF2-40B4-BE49-F238E27FC236}">
                  <a16:creationId xmlns:a16="http://schemas.microsoft.com/office/drawing/2014/main" id="{559C7B39-EE78-8A87-A29C-83DED9C2F671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rgbClr val="4834D4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88709C-37D5-A479-BAA1-1CAF0979FAA4}"/>
                </a:ext>
              </a:extLst>
            </p:cNvPr>
            <p:cNvSpPr txBox="1"/>
            <p:nvPr/>
          </p:nvSpPr>
          <p:spPr>
            <a:xfrm>
              <a:off x="1878138" y="2164080"/>
              <a:ext cx="319541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B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DA3EA1-F9C6-72B1-1B9A-FB2013BC9402}"/>
              </a:ext>
            </a:extLst>
          </p:cNvPr>
          <p:cNvGrpSpPr/>
          <p:nvPr/>
        </p:nvGrpSpPr>
        <p:grpSpPr>
          <a:xfrm>
            <a:off x="7883215" y="513021"/>
            <a:ext cx="1505165" cy="751443"/>
            <a:chOff x="1406434" y="1924594"/>
            <a:chExt cx="1243938" cy="621027"/>
          </a:xfrm>
        </p:grpSpPr>
        <p:sp>
          <p:nvSpPr>
            <p:cNvPr id="12" name="Cylinder 11">
              <a:extLst>
                <a:ext uri="{FF2B5EF4-FFF2-40B4-BE49-F238E27FC236}">
                  <a16:creationId xmlns:a16="http://schemas.microsoft.com/office/drawing/2014/main" id="{AFF2F8E9-BFB6-42FD-7DE4-EF04E22332CA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0C9520-7556-B28E-E207-335F58A63A42}"/>
                </a:ext>
              </a:extLst>
            </p:cNvPr>
            <p:cNvSpPr txBox="1"/>
            <p:nvPr/>
          </p:nvSpPr>
          <p:spPr>
            <a:xfrm>
              <a:off x="1875490" y="2164080"/>
              <a:ext cx="322190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R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EC0E4B-F8C8-0421-D83B-252C1A951989}"/>
              </a:ext>
            </a:extLst>
          </p:cNvPr>
          <p:cNvGrpSpPr/>
          <p:nvPr/>
        </p:nvGrpSpPr>
        <p:grpSpPr>
          <a:xfrm>
            <a:off x="7883216" y="166708"/>
            <a:ext cx="1505165" cy="751443"/>
            <a:chOff x="1406434" y="1924594"/>
            <a:chExt cx="1243938" cy="621027"/>
          </a:xfrm>
        </p:grpSpPr>
        <p:sp>
          <p:nvSpPr>
            <p:cNvPr id="15" name="Cylinder 14">
              <a:extLst>
                <a:ext uri="{FF2B5EF4-FFF2-40B4-BE49-F238E27FC236}">
                  <a16:creationId xmlns:a16="http://schemas.microsoft.com/office/drawing/2014/main" id="{B0193E1A-3EFD-02BD-C5CE-C316E0A4722F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rgbClr val="4834D4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7F848EE-6DB8-3FC6-9C51-824EE92D1250}"/>
                </a:ext>
              </a:extLst>
            </p:cNvPr>
            <p:cNvSpPr txBox="1"/>
            <p:nvPr/>
          </p:nvSpPr>
          <p:spPr>
            <a:xfrm>
              <a:off x="1878138" y="2164080"/>
              <a:ext cx="319541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B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48A5A85-A4DB-BCF5-CF89-D2161420E991}"/>
              </a:ext>
            </a:extLst>
          </p:cNvPr>
          <p:cNvGrpSpPr/>
          <p:nvPr/>
        </p:nvGrpSpPr>
        <p:grpSpPr>
          <a:xfrm>
            <a:off x="6171283" y="1433719"/>
            <a:ext cx="1505165" cy="751443"/>
            <a:chOff x="1406434" y="1924594"/>
            <a:chExt cx="1243938" cy="621027"/>
          </a:xfrm>
        </p:grpSpPr>
        <p:sp>
          <p:nvSpPr>
            <p:cNvPr id="18" name="Cylinder 17">
              <a:extLst>
                <a:ext uri="{FF2B5EF4-FFF2-40B4-BE49-F238E27FC236}">
                  <a16:creationId xmlns:a16="http://schemas.microsoft.com/office/drawing/2014/main" id="{09C65F8E-EC9F-04F6-E782-42AECD9E66AE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rgbClr val="4834D4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B25084E-C954-76A2-2A1B-847C9A2CC8CF}"/>
                </a:ext>
              </a:extLst>
            </p:cNvPr>
            <p:cNvSpPr txBox="1"/>
            <p:nvPr/>
          </p:nvSpPr>
          <p:spPr>
            <a:xfrm>
              <a:off x="1878138" y="2164080"/>
              <a:ext cx="319541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B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9C6C893-F3EA-2DB8-6240-2D988BB7810C}"/>
              </a:ext>
            </a:extLst>
          </p:cNvPr>
          <p:cNvGrpSpPr/>
          <p:nvPr/>
        </p:nvGrpSpPr>
        <p:grpSpPr>
          <a:xfrm>
            <a:off x="6171282" y="1087405"/>
            <a:ext cx="1505165" cy="751443"/>
            <a:chOff x="1406434" y="1924594"/>
            <a:chExt cx="1243938" cy="621027"/>
          </a:xfrm>
        </p:grpSpPr>
        <p:sp>
          <p:nvSpPr>
            <p:cNvPr id="21" name="Cylinder 20">
              <a:extLst>
                <a:ext uri="{FF2B5EF4-FFF2-40B4-BE49-F238E27FC236}">
                  <a16:creationId xmlns:a16="http://schemas.microsoft.com/office/drawing/2014/main" id="{D485706B-36BB-7472-C19A-E280BF292641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4F2CE98-B21B-32F9-6178-33A3946FE68C}"/>
                </a:ext>
              </a:extLst>
            </p:cNvPr>
            <p:cNvSpPr txBox="1"/>
            <p:nvPr/>
          </p:nvSpPr>
          <p:spPr>
            <a:xfrm>
              <a:off x="1875490" y="2164080"/>
              <a:ext cx="322190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R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686545A-D7EE-C32E-25CA-0B55D7358337}"/>
              </a:ext>
            </a:extLst>
          </p:cNvPr>
          <p:cNvGrpSpPr/>
          <p:nvPr/>
        </p:nvGrpSpPr>
        <p:grpSpPr>
          <a:xfrm>
            <a:off x="6171282" y="741092"/>
            <a:ext cx="1505165" cy="751443"/>
            <a:chOff x="1406434" y="1924594"/>
            <a:chExt cx="1243938" cy="621027"/>
          </a:xfrm>
        </p:grpSpPr>
        <p:sp>
          <p:nvSpPr>
            <p:cNvPr id="24" name="Cylinder 23">
              <a:extLst>
                <a:ext uri="{FF2B5EF4-FFF2-40B4-BE49-F238E27FC236}">
                  <a16:creationId xmlns:a16="http://schemas.microsoft.com/office/drawing/2014/main" id="{A8335D66-6EF5-8292-7287-E86849BF81DC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F8036BC-17E4-1EF0-B48B-98A5713F2814}"/>
                </a:ext>
              </a:extLst>
            </p:cNvPr>
            <p:cNvSpPr txBox="1"/>
            <p:nvPr/>
          </p:nvSpPr>
          <p:spPr>
            <a:xfrm>
              <a:off x="1875490" y="2164080"/>
              <a:ext cx="322190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R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5DB9ADF-A011-96E8-A394-C9AD1D99DFD0}"/>
              </a:ext>
            </a:extLst>
          </p:cNvPr>
          <p:cNvGrpSpPr/>
          <p:nvPr/>
        </p:nvGrpSpPr>
        <p:grpSpPr>
          <a:xfrm>
            <a:off x="4459349" y="1433719"/>
            <a:ext cx="1505165" cy="751443"/>
            <a:chOff x="1406434" y="1924594"/>
            <a:chExt cx="1243938" cy="621027"/>
          </a:xfrm>
        </p:grpSpPr>
        <p:sp>
          <p:nvSpPr>
            <p:cNvPr id="27" name="Cylinder 26">
              <a:extLst>
                <a:ext uri="{FF2B5EF4-FFF2-40B4-BE49-F238E27FC236}">
                  <a16:creationId xmlns:a16="http://schemas.microsoft.com/office/drawing/2014/main" id="{0ABFF900-69B0-ABE8-71D1-6FD4C21E417C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DAAAC71-CD7D-F733-3FBD-9BB84658BBCB}"/>
                </a:ext>
              </a:extLst>
            </p:cNvPr>
            <p:cNvSpPr txBox="1"/>
            <p:nvPr/>
          </p:nvSpPr>
          <p:spPr>
            <a:xfrm>
              <a:off x="1875489" y="2164080"/>
              <a:ext cx="322190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R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06288B6-0554-D5A6-4741-37F5EAA30A54}"/>
              </a:ext>
            </a:extLst>
          </p:cNvPr>
          <p:cNvGrpSpPr/>
          <p:nvPr/>
        </p:nvGrpSpPr>
        <p:grpSpPr>
          <a:xfrm>
            <a:off x="4459348" y="1087405"/>
            <a:ext cx="1505165" cy="751443"/>
            <a:chOff x="1406434" y="1924594"/>
            <a:chExt cx="1243938" cy="621027"/>
          </a:xfrm>
        </p:grpSpPr>
        <p:sp>
          <p:nvSpPr>
            <p:cNvPr id="30" name="Cylinder 29">
              <a:extLst>
                <a:ext uri="{FF2B5EF4-FFF2-40B4-BE49-F238E27FC236}">
                  <a16:creationId xmlns:a16="http://schemas.microsoft.com/office/drawing/2014/main" id="{32A956E1-9C58-43D3-B505-77BB0E72572A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rgbClr val="4834D4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1E683C-D112-371B-324D-ABC8904A71B1}"/>
                </a:ext>
              </a:extLst>
            </p:cNvPr>
            <p:cNvSpPr txBox="1"/>
            <p:nvPr/>
          </p:nvSpPr>
          <p:spPr>
            <a:xfrm>
              <a:off x="1878138" y="2164080"/>
              <a:ext cx="319541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B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CD905C5-1753-C972-8B40-F11C83F83B7A}"/>
              </a:ext>
            </a:extLst>
          </p:cNvPr>
          <p:cNvGrpSpPr/>
          <p:nvPr/>
        </p:nvGrpSpPr>
        <p:grpSpPr>
          <a:xfrm>
            <a:off x="2747416" y="1433719"/>
            <a:ext cx="1505165" cy="751443"/>
            <a:chOff x="1406434" y="1924594"/>
            <a:chExt cx="1243938" cy="621027"/>
          </a:xfrm>
        </p:grpSpPr>
        <p:sp>
          <p:nvSpPr>
            <p:cNvPr id="33" name="Cylinder 32">
              <a:extLst>
                <a:ext uri="{FF2B5EF4-FFF2-40B4-BE49-F238E27FC236}">
                  <a16:creationId xmlns:a16="http://schemas.microsoft.com/office/drawing/2014/main" id="{D73733FB-249F-E6AD-0B04-E9A4F9DEB1E7}"/>
                </a:ext>
              </a:extLst>
            </p:cNvPr>
            <p:cNvSpPr/>
            <p:nvPr/>
          </p:nvSpPr>
          <p:spPr>
            <a:xfrm>
              <a:off x="1406434" y="1924594"/>
              <a:ext cx="1243938" cy="574766"/>
            </a:xfrm>
            <a:prstGeom prst="can">
              <a:avLst>
                <a:gd name="adj" fmla="val 50000"/>
              </a:avLst>
            </a:prstGeom>
            <a:solidFill>
              <a:srgbClr val="4834D4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E2D3CCF-DE71-41F2-77B0-1B977739C30B}"/>
                </a:ext>
              </a:extLst>
            </p:cNvPr>
            <p:cNvSpPr txBox="1"/>
            <p:nvPr/>
          </p:nvSpPr>
          <p:spPr>
            <a:xfrm>
              <a:off x="1878138" y="2164080"/>
              <a:ext cx="319541" cy="3815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bg1"/>
                  </a:solidFill>
                  <a:latin typeface="Lato Black" panose="020F0A02020204030203" pitchFamily="34" charset="0"/>
                </a:rPr>
                <a:t>B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29E55C2-94D2-8290-A992-2312125B739D}"/>
              </a:ext>
            </a:extLst>
          </p:cNvPr>
          <p:cNvSpPr txBox="1"/>
          <p:nvPr/>
        </p:nvSpPr>
        <p:spPr>
          <a:xfrm>
            <a:off x="396143" y="324604"/>
            <a:ext cx="30396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Who wins?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A945B2-B4A1-1B91-A1A5-D36BF2B23049}"/>
              </a:ext>
            </a:extLst>
          </p:cNvPr>
          <p:cNvSpPr txBox="1"/>
          <p:nvPr/>
        </p:nvSpPr>
        <p:spPr>
          <a:xfrm>
            <a:off x="2232268" y="2772217"/>
            <a:ext cx="166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Axioms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E3B747-E432-DCD9-A48F-9B22F3F1AB3A}"/>
              </a:ext>
            </a:extLst>
          </p:cNvPr>
          <p:cNvSpPr txBox="1"/>
          <p:nvPr/>
        </p:nvSpPr>
        <p:spPr>
          <a:xfrm>
            <a:off x="5153376" y="3852750"/>
            <a:ext cx="479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4834D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400" b="1" dirty="0">
              <a:solidFill>
                <a:srgbClr val="4834D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53281A53-B963-77EB-DE4C-DCB6719DB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1700" y="3910956"/>
            <a:ext cx="1403492" cy="629152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3D8B220D-266B-E0FA-AE3D-E8804BE5DEBA}"/>
              </a:ext>
            </a:extLst>
          </p:cNvPr>
          <p:cNvSpPr txBox="1"/>
          <p:nvPr/>
        </p:nvSpPr>
        <p:spPr>
          <a:xfrm>
            <a:off x="4769719" y="388352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Lato Black" panose="020F0A02020204030203" pitchFamily="34" charset="0"/>
              </a:rPr>
              <a:t>=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D13806D-022C-788C-6828-33182B285CFA}"/>
              </a:ext>
            </a:extLst>
          </p:cNvPr>
          <p:cNvCxnSpPr>
            <a:cxnSpLocks/>
          </p:cNvCxnSpPr>
          <p:nvPr/>
        </p:nvCxnSpPr>
        <p:spPr>
          <a:xfrm>
            <a:off x="0" y="263921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1F6114-38A3-AB92-E1A1-C3C22038B13F}"/>
              </a:ext>
            </a:extLst>
          </p:cNvPr>
          <p:cNvCxnSpPr>
            <a:cxnSpLocks/>
          </p:cNvCxnSpPr>
          <p:nvPr/>
        </p:nvCxnSpPr>
        <p:spPr>
          <a:xfrm>
            <a:off x="6066002" y="2636520"/>
            <a:ext cx="0" cy="43129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E2701C37-B1B0-AD38-57DB-90EDF878B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531"/>
          <a:stretch/>
        </p:blipFill>
        <p:spPr>
          <a:xfrm>
            <a:off x="205736" y="5100064"/>
            <a:ext cx="5475575" cy="107802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35F8271-5201-1DBF-23CC-BB5F007705C4}"/>
              </a:ext>
            </a:extLst>
          </p:cNvPr>
          <p:cNvSpPr txBox="1"/>
          <p:nvPr/>
        </p:nvSpPr>
        <p:spPr>
          <a:xfrm>
            <a:off x="640494" y="6137520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i="1" dirty="0"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F762343-19B9-85FD-265B-EC9662758C9D}"/>
              </a:ext>
            </a:extLst>
          </p:cNvPr>
          <p:cNvSpPr txBox="1"/>
          <p:nvPr/>
        </p:nvSpPr>
        <p:spPr>
          <a:xfrm>
            <a:off x="2341782" y="6137520"/>
            <a:ext cx="405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i="1" dirty="0"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0CFA00A-CCCE-0510-C041-3E370817AF4D}"/>
              </a:ext>
            </a:extLst>
          </p:cNvPr>
          <p:cNvSpPr txBox="1"/>
          <p:nvPr/>
        </p:nvSpPr>
        <p:spPr>
          <a:xfrm>
            <a:off x="4105850" y="6137520"/>
            <a:ext cx="1146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i="1" dirty="0">
                <a:latin typeface="Segoe UI" panose="020B0502040204020203" pitchFamily="34" charset="0"/>
                <a:cs typeface="Segoe UI" panose="020B0502040204020203" pitchFamily="34" charset="0"/>
              </a:rPr>
              <a:t>x </a:t>
            </a: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+ </a:t>
            </a:r>
            <a:r>
              <a:rPr lang="en-US" sz="3200" b="1" i="1" dirty="0"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B74D4DE3-E756-A9F4-AD5C-041BF0FB9CBF}"/>
              </a:ext>
            </a:extLst>
          </p:cNvPr>
          <p:cNvSpPr/>
          <p:nvPr/>
        </p:nvSpPr>
        <p:spPr>
          <a:xfrm>
            <a:off x="507774" y="4015505"/>
            <a:ext cx="1338358" cy="445294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9AEA6D7-D05F-C05C-0C90-594D1BD345E9}"/>
              </a:ext>
            </a:extLst>
          </p:cNvPr>
          <p:cNvSpPr txBox="1"/>
          <p:nvPr/>
        </p:nvSpPr>
        <p:spPr>
          <a:xfrm>
            <a:off x="2299608" y="3852750"/>
            <a:ext cx="479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C00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endParaRPr lang="en-US" sz="2400" b="1" dirty="0">
              <a:solidFill>
                <a:srgbClr val="4834D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140F70-0E41-4537-8EBB-77F0EFF44715}"/>
              </a:ext>
            </a:extLst>
          </p:cNvPr>
          <p:cNvSpPr txBox="1"/>
          <p:nvPr/>
        </p:nvSpPr>
        <p:spPr>
          <a:xfrm>
            <a:off x="1915951" y="3883527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Lato Black" panose="020F0A02020204030203" pitchFamily="34" charset="0"/>
              </a:rPr>
              <a:t>=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259F1B1-7187-F5AA-EE6B-EE8758B5E3A6}"/>
              </a:ext>
            </a:extLst>
          </p:cNvPr>
          <p:cNvSpPr txBox="1"/>
          <p:nvPr/>
        </p:nvSpPr>
        <p:spPr>
          <a:xfrm>
            <a:off x="8233896" y="2772217"/>
            <a:ext cx="2002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Examples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396C57D-81F4-4D85-F78A-3A26C2A38542}"/>
              </a:ext>
            </a:extLst>
          </p:cNvPr>
          <p:cNvSpPr txBox="1"/>
          <p:nvPr/>
        </p:nvSpPr>
        <p:spPr>
          <a:xfrm>
            <a:off x="782177" y="3673744"/>
            <a:ext cx="811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P2</a:t>
            </a:r>
            <a:endParaRPr lang="en-US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80B1A68-AB79-3D2C-1FB4-1F379AAF35AD}"/>
              </a:ext>
            </a:extLst>
          </p:cNvPr>
          <p:cNvSpPr/>
          <p:nvPr/>
        </p:nvSpPr>
        <p:spPr>
          <a:xfrm>
            <a:off x="922076" y="3434263"/>
            <a:ext cx="489963" cy="320624"/>
          </a:xfrm>
          <a:custGeom>
            <a:avLst/>
            <a:gdLst>
              <a:gd name="connsiteX0" fmla="*/ 9030 w 334651"/>
              <a:gd name="connsiteY0" fmla="*/ 180985 h 180984"/>
              <a:gd name="connsiteX1" fmla="*/ 0 w 334651"/>
              <a:gd name="connsiteY1" fmla="*/ 0 h 180984"/>
              <a:gd name="connsiteX2" fmla="*/ 83658 w 334651"/>
              <a:gd name="connsiteY2" fmla="*/ 60846 h 180984"/>
              <a:gd name="connsiteX3" fmla="*/ 167326 w 334651"/>
              <a:gd name="connsiteY3" fmla="*/ 0 h 180984"/>
              <a:gd name="connsiteX4" fmla="*/ 250984 w 334651"/>
              <a:gd name="connsiteY4" fmla="*/ 60846 h 180984"/>
              <a:gd name="connsiteX5" fmla="*/ 334651 w 334651"/>
              <a:gd name="connsiteY5" fmla="*/ 0 h 180984"/>
              <a:gd name="connsiteX6" fmla="*/ 325622 w 334651"/>
              <a:gd name="connsiteY6" fmla="*/ 180985 h 180984"/>
              <a:gd name="connsiteX7" fmla="*/ 9030 w 334651"/>
              <a:gd name="connsiteY7" fmla="*/ 180985 h 180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651" h="180984">
                <a:moveTo>
                  <a:pt x="9030" y="180985"/>
                </a:moveTo>
                <a:lnTo>
                  <a:pt x="0" y="0"/>
                </a:lnTo>
                <a:lnTo>
                  <a:pt x="83658" y="60846"/>
                </a:lnTo>
                <a:lnTo>
                  <a:pt x="167326" y="0"/>
                </a:lnTo>
                <a:lnTo>
                  <a:pt x="250984" y="60846"/>
                </a:lnTo>
                <a:lnTo>
                  <a:pt x="334651" y="0"/>
                </a:lnTo>
                <a:lnTo>
                  <a:pt x="325622" y="180985"/>
                </a:lnTo>
                <a:lnTo>
                  <a:pt x="9030" y="180985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117AABC0-4A7C-E3C6-701B-53224CE371E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7084" b="-1"/>
          <a:stretch/>
        </p:blipFill>
        <p:spPr>
          <a:xfrm>
            <a:off x="6405080" y="3473513"/>
            <a:ext cx="5400552" cy="1319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F102D5-85D5-13F3-2F3B-36CFA5FC1C5B}"/>
              </a:ext>
            </a:extLst>
          </p:cNvPr>
          <p:cNvSpPr txBox="1"/>
          <p:nvPr/>
        </p:nvSpPr>
        <p:spPr>
          <a:xfrm>
            <a:off x="7269176" y="5134170"/>
            <a:ext cx="3931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Research Questions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042C92-E29C-8811-9E45-3073BE61C6B1}"/>
              </a:ext>
            </a:extLst>
          </p:cNvPr>
          <p:cNvSpPr txBox="1"/>
          <p:nvPr/>
        </p:nvSpPr>
        <p:spPr>
          <a:xfrm>
            <a:off x="6300635" y="5844237"/>
            <a:ext cx="2795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How do students 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reason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about </a:t>
            </a:r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winning strategies?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D0E972-F344-F12E-F1B2-42A26776BE55}"/>
              </a:ext>
            </a:extLst>
          </p:cNvPr>
          <p:cNvSpPr txBox="1"/>
          <p:nvPr/>
        </p:nvSpPr>
        <p:spPr>
          <a:xfrm>
            <a:off x="9331033" y="5854918"/>
            <a:ext cx="2598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How do students 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prove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values of positions?</a:t>
            </a:r>
          </a:p>
        </p:txBody>
      </p:sp>
    </p:spTree>
    <p:extLst>
      <p:ext uri="{BB962C8B-B14F-4D97-AF65-F5344CB8AC3E}">
        <p14:creationId xmlns:p14="http://schemas.microsoft.com/office/powerpoint/2010/main" val="56424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9" grpId="0"/>
      <p:bldP spid="50" grpId="0"/>
      <p:bldP spid="51" grpId="0"/>
      <p:bldP spid="57" grpId="0"/>
      <p:bldP spid="58" grpId="0"/>
      <p:bldP spid="64" grpId="0"/>
    </p:bldLst>
  </p:timing>
</p:sld>
</file>

<file path=ppt/theme/theme1.xml><?xml version="1.0" encoding="utf-8"?>
<a:theme xmlns:a="http://schemas.openxmlformats.org/drawingml/2006/main" name="University of Queensland">
  <a:themeElements>
    <a:clrScheme name="Flat UI Palette v1">
      <a:dk1>
        <a:sysClr val="windowText" lastClr="000000"/>
      </a:dk1>
      <a:lt1>
        <a:sysClr val="window" lastClr="FFFFFF"/>
      </a:lt1>
      <a:dk2>
        <a:srgbClr val="2C3E50"/>
      </a:dk2>
      <a:lt2>
        <a:srgbClr val="ECF0F1"/>
      </a:lt2>
      <a:accent1>
        <a:srgbClr val="9B59B6"/>
      </a:accent1>
      <a:accent2>
        <a:srgbClr val="E74C3C"/>
      </a:accent2>
      <a:accent3>
        <a:srgbClr val="E67E22"/>
      </a:accent3>
      <a:accent4>
        <a:srgbClr val="F1C40F"/>
      </a:accent4>
      <a:accent5>
        <a:srgbClr val="2ECC71"/>
      </a:accent5>
      <a:accent6>
        <a:srgbClr val="3498DB"/>
      </a:accent6>
      <a:hlink>
        <a:srgbClr val="467886"/>
      </a:hlink>
      <a:folHlink>
        <a:srgbClr val="96607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7CF43B5-F299-D749-A219-EC1E22601B9F}" vid="{BEB91DF2-7C38-904D-BA66-E9BCAA0250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</TotalTime>
  <Words>75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Gotham Medium</vt:lpstr>
      <vt:lpstr>Arial</vt:lpstr>
      <vt:lpstr>Calibri</vt:lpstr>
      <vt:lpstr>DM Sans</vt:lpstr>
      <vt:lpstr>Lato Black</vt:lpstr>
      <vt:lpstr>Segoe UI</vt:lpstr>
      <vt:lpstr>University of Queensland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using this template</dc:title>
  <dc:creator>Katrina Shimmin-Clarke</dc:creator>
  <cp:lastModifiedBy>Shillito, Bill</cp:lastModifiedBy>
  <cp:revision>76</cp:revision>
  <dcterms:created xsi:type="dcterms:W3CDTF">2022-05-13T01:47:19Z</dcterms:created>
  <dcterms:modified xsi:type="dcterms:W3CDTF">2025-03-03T04:36:11Z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2022-05-03T03:06:24Z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d96f5fcc-5603-43bf-977e-9b9329ffdd35</vt:lpwstr>
  </property>
  <property fmtid="{D5CDD505-2E9C-101B-9397-08002B2CF9AE}" pid="8" name="MSIP_Label_0f488380-630a-4f55-a077-a19445e3f360_ContentBits">
    <vt:lpwstr>0</vt:lpwstr>
  </property>
</Properties>
</file>