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2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7038331c5f_0_4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7038331c5f_0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27038331c5f_0_5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27038331c5f_0_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9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. branded layouts begin here">
  <p:cSld name="a. branded layouts begin here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/>
        </p:nvSpPr>
        <p:spPr>
          <a:xfrm>
            <a:off x="681038" y="1470450"/>
            <a:ext cx="7782000" cy="22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0" i="0" lang="en" sz="6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Branded layouts begin here</a:t>
            </a:r>
            <a:endParaRPr b="0" i="0" sz="11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8467500" y="45000"/>
            <a:ext cx="607500" cy="600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15. Team">
  <p:cSld name="h15. Team_1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/>
          <p:nvPr/>
        </p:nvSpPr>
        <p:spPr>
          <a:xfrm>
            <a:off x="0" y="1086450"/>
            <a:ext cx="9144000" cy="4056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Google Shape;87;p11"/>
          <p:cNvSpPr txBox="1"/>
          <p:nvPr>
            <p:ph type="title"/>
          </p:nvPr>
        </p:nvSpPr>
        <p:spPr>
          <a:xfrm>
            <a:off x="342901" y="342900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1"/>
          <p:cNvSpPr/>
          <p:nvPr>
            <p:ph idx="2" type="pic"/>
          </p:nvPr>
        </p:nvSpPr>
        <p:spPr>
          <a:xfrm>
            <a:off x="996696" y="13258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11"/>
          <p:cNvSpPr/>
          <p:nvPr>
            <p:ph idx="3" type="pic"/>
          </p:nvPr>
        </p:nvSpPr>
        <p:spPr>
          <a:xfrm>
            <a:off x="2980944" y="13258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1"/>
          <p:cNvSpPr/>
          <p:nvPr>
            <p:ph idx="4" type="pic"/>
          </p:nvPr>
        </p:nvSpPr>
        <p:spPr>
          <a:xfrm>
            <a:off x="4974336" y="13258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1"/>
          <p:cNvSpPr/>
          <p:nvPr>
            <p:ph idx="5" type="pic"/>
          </p:nvPr>
        </p:nvSpPr>
        <p:spPr>
          <a:xfrm>
            <a:off x="6958584" y="13258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11"/>
          <p:cNvSpPr/>
          <p:nvPr>
            <p:ph idx="6" type="pic"/>
          </p:nvPr>
        </p:nvSpPr>
        <p:spPr>
          <a:xfrm>
            <a:off x="996696" y="31546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11"/>
          <p:cNvSpPr/>
          <p:nvPr>
            <p:ph idx="7" type="pic"/>
          </p:nvPr>
        </p:nvSpPr>
        <p:spPr>
          <a:xfrm>
            <a:off x="2980944" y="31546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Google Shape;95;p11"/>
          <p:cNvSpPr/>
          <p:nvPr>
            <p:ph idx="8" type="pic"/>
          </p:nvPr>
        </p:nvSpPr>
        <p:spPr>
          <a:xfrm>
            <a:off x="4974336" y="31546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11"/>
          <p:cNvSpPr/>
          <p:nvPr>
            <p:ph idx="9" type="pic"/>
          </p:nvPr>
        </p:nvSpPr>
        <p:spPr>
          <a:xfrm>
            <a:off x="6958584" y="3154680"/>
            <a:ext cx="1197900" cy="1197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11"/>
          <p:cNvSpPr txBox="1"/>
          <p:nvPr>
            <p:ph idx="1" type="body"/>
          </p:nvPr>
        </p:nvSpPr>
        <p:spPr>
          <a:xfrm>
            <a:off x="594361" y="25877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8" name="Google Shape;98;p11"/>
          <p:cNvSpPr txBox="1"/>
          <p:nvPr>
            <p:ph idx="13" type="body"/>
          </p:nvPr>
        </p:nvSpPr>
        <p:spPr>
          <a:xfrm>
            <a:off x="594361" y="2798064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99" name="Google Shape;99;p11"/>
          <p:cNvSpPr txBox="1"/>
          <p:nvPr>
            <p:ph idx="14" type="body"/>
          </p:nvPr>
        </p:nvSpPr>
        <p:spPr>
          <a:xfrm>
            <a:off x="2578609" y="25877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0" name="Google Shape;100;p11"/>
          <p:cNvSpPr txBox="1"/>
          <p:nvPr>
            <p:ph idx="15" type="body"/>
          </p:nvPr>
        </p:nvSpPr>
        <p:spPr>
          <a:xfrm>
            <a:off x="2578609" y="2798064"/>
            <a:ext cx="2002500" cy="1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101" name="Google Shape;101;p11"/>
          <p:cNvSpPr txBox="1"/>
          <p:nvPr>
            <p:ph idx="16" type="body"/>
          </p:nvPr>
        </p:nvSpPr>
        <p:spPr>
          <a:xfrm>
            <a:off x="4562857" y="25877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2" name="Google Shape;102;p11"/>
          <p:cNvSpPr txBox="1"/>
          <p:nvPr>
            <p:ph idx="17" type="body"/>
          </p:nvPr>
        </p:nvSpPr>
        <p:spPr>
          <a:xfrm>
            <a:off x="4562857" y="2798064"/>
            <a:ext cx="2002500" cy="1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103" name="Google Shape;103;p11"/>
          <p:cNvSpPr txBox="1"/>
          <p:nvPr>
            <p:ph idx="18" type="body"/>
          </p:nvPr>
        </p:nvSpPr>
        <p:spPr>
          <a:xfrm>
            <a:off x="6556249" y="25877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11"/>
          <p:cNvSpPr txBox="1"/>
          <p:nvPr>
            <p:ph idx="19" type="body"/>
          </p:nvPr>
        </p:nvSpPr>
        <p:spPr>
          <a:xfrm>
            <a:off x="6556249" y="2798064"/>
            <a:ext cx="2002500" cy="1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105" name="Google Shape;105;p11"/>
          <p:cNvSpPr txBox="1"/>
          <p:nvPr>
            <p:ph idx="20" type="body"/>
          </p:nvPr>
        </p:nvSpPr>
        <p:spPr>
          <a:xfrm>
            <a:off x="594360" y="44165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11"/>
          <p:cNvSpPr txBox="1"/>
          <p:nvPr>
            <p:ph idx="21" type="body"/>
          </p:nvPr>
        </p:nvSpPr>
        <p:spPr>
          <a:xfrm>
            <a:off x="594360" y="4626864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107" name="Google Shape;107;p11"/>
          <p:cNvSpPr txBox="1"/>
          <p:nvPr>
            <p:ph idx="22" type="body"/>
          </p:nvPr>
        </p:nvSpPr>
        <p:spPr>
          <a:xfrm>
            <a:off x="2578608" y="44165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11"/>
          <p:cNvSpPr txBox="1"/>
          <p:nvPr>
            <p:ph idx="23" type="body"/>
          </p:nvPr>
        </p:nvSpPr>
        <p:spPr>
          <a:xfrm>
            <a:off x="2578608" y="4626864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109" name="Google Shape;109;p11"/>
          <p:cNvSpPr txBox="1"/>
          <p:nvPr>
            <p:ph idx="24" type="body"/>
          </p:nvPr>
        </p:nvSpPr>
        <p:spPr>
          <a:xfrm>
            <a:off x="4562856" y="44165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11"/>
          <p:cNvSpPr txBox="1"/>
          <p:nvPr>
            <p:ph idx="25" type="body"/>
          </p:nvPr>
        </p:nvSpPr>
        <p:spPr>
          <a:xfrm>
            <a:off x="4562856" y="4626864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111" name="Google Shape;111;p11"/>
          <p:cNvSpPr txBox="1"/>
          <p:nvPr>
            <p:ph idx="26" type="body"/>
          </p:nvPr>
        </p:nvSpPr>
        <p:spPr>
          <a:xfrm>
            <a:off x="6556248" y="4416552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2" name="Google Shape;112;p11"/>
          <p:cNvSpPr txBox="1"/>
          <p:nvPr>
            <p:ph idx="27" type="body"/>
          </p:nvPr>
        </p:nvSpPr>
        <p:spPr>
          <a:xfrm>
            <a:off x="6556248" y="4626864"/>
            <a:ext cx="20025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20. Quote">
  <p:cSld name="h20. Quote 1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91421" y="-55464"/>
            <a:ext cx="9326843" cy="5254428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2"/>
          <p:cNvSpPr/>
          <p:nvPr/>
        </p:nvSpPr>
        <p:spPr>
          <a:xfrm>
            <a:off x="4331565" y="558947"/>
            <a:ext cx="433348" cy="374174"/>
          </a:xfrm>
          <a:custGeom>
            <a:rect b="b" l="l" r="r" t="t"/>
            <a:pathLst>
              <a:path extrusionOk="0" h="479710" w="555574">
                <a:moveTo>
                  <a:pt x="498998" y="18"/>
                </a:moveTo>
                <a:cubicBezTo>
                  <a:pt x="516561" y="-183"/>
                  <a:pt x="535419" y="1396"/>
                  <a:pt x="555574" y="4755"/>
                </a:cubicBezTo>
                <a:lnTo>
                  <a:pt x="541554" y="104653"/>
                </a:lnTo>
                <a:cubicBezTo>
                  <a:pt x="513512" y="102316"/>
                  <a:pt x="490728" y="106844"/>
                  <a:pt x="473202" y="118236"/>
                </a:cubicBezTo>
                <a:cubicBezTo>
                  <a:pt x="455676" y="129628"/>
                  <a:pt x="443554" y="145985"/>
                  <a:pt x="436836" y="167309"/>
                </a:cubicBezTo>
                <a:cubicBezTo>
                  <a:pt x="430117" y="188632"/>
                  <a:pt x="428803" y="213314"/>
                  <a:pt x="432892" y="241356"/>
                </a:cubicBezTo>
                <a:lnTo>
                  <a:pt x="555574" y="241356"/>
                </a:lnTo>
                <a:lnTo>
                  <a:pt x="555574" y="479710"/>
                </a:lnTo>
                <a:lnTo>
                  <a:pt x="317221" y="479710"/>
                </a:lnTo>
                <a:lnTo>
                  <a:pt x="317221" y="241356"/>
                </a:lnTo>
                <a:cubicBezTo>
                  <a:pt x="317221" y="157231"/>
                  <a:pt x="336792" y="93407"/>
                  <a:pt x="375933" y="49885"/>
                </a:cubicBezTo>
                <a:cubicBezTo>
                  <a:pt x="405289" y="17242"/>
                  <a:pt x="446311" y="620"/>
                  <a:pt x="498998" y="18"/>
                </a:cubicBezTo>
                <a:close/>
                <a:moveTo>
                  <a:pt x="181778" y="18"/>
                </a:moveTo>
                <a:cubicBezTo>
                  <a:pt x="199340" y="-183"/>
                  <a:pt x="218199" y="1396"/>
                  <a:pt x="238354" y="4755"/>
                </a:cubicBezTo>
                <a:lnTo>
                  <a:pt x="224333" y="104653"/>
                </a:lnTo>
                <a:cubicBezTo>
                  <a:pt x="196291" y="102316"/>
                  <a:pt x="173508" y="106844"/>
                  <a:pt x="155982" y="118236"/>
                </a:cubicBezTo>
                <a:cubicBezTo>
                  <a:pt x="138456" y="129628"/>
                  <a:pt x="126333" y="145985"/>
                  <a:pt x="119615" y="167309"/>
                </a:cubicBezTo>
                <a:cubicBezTo>
                  <a:pt x="112897" y="188632"/>
                  <a:pt x="111582" y="213314"/>
                  <a:pt x="115672" y="241356"/>
                </a:cubicBezTo>
                <a:lnTo>
                  <a:pt x="238354" y="241356"/>
                </a:lnTo>
                <a:lnTo>
                  <a:pt x="238354" y="479710"/>
                </a:lnTo>
                <a:lnTo>
                  <a:pt x="0" y="479710"/>
                </a:lnTo>
                <a:lnTo>
                  <a:pt x="0" y="241356"/>
                </a:lnTo>
                <a:cubicBezTo>
                  <a:pt x="0" y="157231"/>
                  <a:pt x="19571" y="93407"/>
                  <a:pt x="58712" y="49885"/>
                </a:cubicBezTo>
                <a:cubicBezTo>
                  <a:pt x="88068" y="17242"/>
                  <a:pt x="129090" y="620"/>
                  <a:pt x="181778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12"/>
          <p:cNvSpPr txBox="1"/>
          <p:nvPr>
            <p:ph idx="1" type="body"/>
          </p:nvPr>
        </p:nvSpPr>
        <p:spPr>
          <a:xfrm>
            <a:off x="914400" y="1234440"/>
            <a:ext cx="73152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5pPr>
            <a:lvl6pPr indent="-2286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6pPr>
            <a:lvl7pPr indent="-2286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7pPr>
            <a:lvl8pPr indent="-2286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8pPr>
            <a:lvl9pPr indent="-2286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12"/>
          <p:cNvSpPr txBox="1"/>
          <p:nvPr>
            <p:ph idx="2" type="body"/>
          </p:nvPr>
        </p:nvSpPr>
        <p:spPr>
          <a:xfrm>
            <a:off x="1197864" y="3730752"/>
            <a:ext cx="634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sz="18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2pPr>
            <a:lvl3pPr indent="-3429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3pPr>
            <a:lvl4pPr indent="-3429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4pPr>
            <a:lvl5pPr indent="-3429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5pPr>
            <a:lvl6pPr indent="-3429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6pPr>
            <a:lvl7pPr indent="-3429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7pPr>
            <a:lvl8pPr indent="-3429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8pPr>
            <a:lvl9pPr indent="-3429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​"/>
              <a:defRPr i="1" sz="18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18" name="Google Shape;11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2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21. Quote 2">
  <p:cSld name="h21. Quote 2">
    <p:bg>
      <p:bgPr>
        <a:solidFill>
          <a:schemeClr val="lt2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Google Shape;122;p13"/>
          <p:cNvSpPr/>
          <p:nvPr/>
        </p:nvSpPr>
        <p:spPr>
          <a:xfrm>
            <a:off x="4331565" y="558947"/>
            <a:ext cx="433348" cy="374174"/>
          </a:xfrm>
          <a:custGeom>
            <a:rect b="b" l="l" r="r" t="t"/>
            <a:pathLst>
              <a:path extrusionOk="0" h="479710" w="555574">
                <a:moveTo>
                  <a:pt x="498998" y="18"/>
                </a:moveTo>
                <a:cubicBezTo>
                  <a:pt x="516561" y="-183"/>
                  <a:pt x="535419" y="1396"/>
                  <a:pt x="555574" y="4755"/>
                </a:cubicBezTo>
                <a:lnTo>
                  <a:pt x="541554" y="104653"/>
                </a:lnTo>
                <a:cubicBezTo>
                  <a:pt x="513512" y="102316"/>
                  <a:pt x="490728" y="106844"/>
                  <a:pt x="473202" y="118236"/>
                </a:cubicBezTo>
                <a:cubicBezTo>
                  <a:pt x="455676" y="129628"/>
                  <a:pt x="443554" y="145985"/>
                  <a:pt x="436836" y="167309"/>
                </a:cubicBezTo>
                <a:cubicBezTo>
                  <a:pt x="430117" y="188632"/>
                  <a:pt x="428803" y="213314"/>
                  <a:pt x="432892" y="241356"/>
                </a:cubicBezTo>
                <a:lnTo>
                  <a:pt x="555574" y="241356"/>
                </a:lnTo>
                <a:lnTo>
                  <a:pt x="555574" y="479710"/>
                </a:lnTo>
                <a:lnTo>
                  <a:pt x="317221" y="479710"/>
                </a:lnTo>
                <a:lnTo>
                  <a:pt x="317221" y="241356"/>
                </a:lnTo>
                <a:cubicBezTo>
                  <a:pt x="317221" y="157231"/>
                  <a:pt x="336792" y="93407"/>
                  <a:pt x="375933" y="49885"/>
                </a:cubicBezTo>
                <a:cubicBezTo>
                  <a:pt x="405289" y="17242"/>
                  <a:pt x="446311" y="620"/>
                  <a:pt x="498998" y="18"/>
                </a:cubicBezTo>
                <a:close/>
                <a:moveTo>
                  <a:pt x="181778" y="18"/>
                </a:moveTo>
                <a:cubicBezTo>
                  <a:pt x="199340" y="-183"/>
                  <a:pt x="218199" y="1396"/>
                  <a:pt x="238354" y="4755"/>
                </a:cubicBezTo>
                <a:lnTo>
                  <a:pt x="224333" y="104653"/>
                </a:lnTo>
                <a:cubicBezTo>
                  <a:pt x="196291" y="102316"/>
                  <a:pt x="173508" y="106844"/>
                  <a:pt x="155982" y="118236"/>
                </a:cubicBezTo>
                <a:cubicBezTo>
                  <a:pt x="138456" y="129628"/>
                  <a:pt x="126333" y="145985"/>
                  <a:pt x="119615" y="167309"/>
                </a:cubicBezTo>
                <a:cubicBezTo>
                  <a:pt x="112897" y="188632"/>
                  <a:pt x="111582" y="213314"/>
                  <a:pt x="115672" y="241356"/>
                </a:cubicBezTo>
                <a:lnTo>
                  <a:pt x="238354" y="241356"/>
                </a:lnTo>
                <a:lnTo>
                  <a:pt x="238354" y="479710"/>
                </a:lnTo>
                <a:lnTo>
                  <a:pt x="0" y="479710"/>
                </a:lnTo>
                <a:lnTo>
                  <a:pt x="0" y="241356"/>
                </a:lnTo>
                <a:cubicBezTo>
                  <a:pt x="0" y="157231"/>
                  <a:pt x="19571" y="93407"/>
                  <a:pt x="58712" y="49885"/>
                </a:cubicBezTo>
                <a:cubicBezTo>
                  <a:pt x="88068" y="17242"/>
                  <a:pt x="129090" y="620"/>
                  <a:pt x="181778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Google Shape;123;p13"/>
          <p:cNvSpPr txBox="1"/>
          <p:nvPr>
            <p:ph idx="1" type="body"/>
          </p:nvPr>
        </p:nvSpPr>
        <p:spPr>
          <a:xfrm>
            <a:off x="914400" y="1234440"/>
            <a:ext cx="73152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indent="-2286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indent="-2286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indent="-2286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indent="-2286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indent="-2286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indent="-2286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indent="-2286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indent="-2286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24" name="Google Shape;124;p13"/>
          <p:cNvSpPr txBox="1"/>
          <p:nvPr>
            <p:ph idx="2" type="body"/>
          </p:nvPr>
        </p:nvSpPr>
        <p:spPr>
          <a:xfrm>
            <a:off x="1197864" y="3730752"/>
            <a:ext cx="634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 algn="l">
              <a:lnSpc>
                <a:spcPct val="110000"/>
              </a:lnSpc>
              <a:spcBef>
                <a:spcPts val="1400"/>
              </a:spcBef>
              <a:spcAft>
                <a:spcPts val="0"/>
              </a:spcAft>
              <a:buSzPts val="1800"/>
              <a:buFont typeface="Arial"/>
              <a:buChar char="–"/>
              <a:defRPr sz="1800"/>
            </a:lvl1pPr>
            <a:lvl2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2pPr>
            <a:lvl3pPr indent="-3429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3pPr>
            <a:lvl4pPr indent="-3429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4pPr>
            <a:lvl5pPr indent="-3429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5pPr>
            <a:lvl6pPr indent="-3429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6pPr>
            <a:lvl7pPr indent="-3429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7pPr>
            <a:lvl8pPr indent="-3429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8pPr>
            <a:lvl9pPr indent="-3429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​"/>
              <a:defRPr i="1" sz="1800"/>
            </a:lvl9pPr>
          </a:lstStyle>
          <a:p/>
        </p:txBody>
      </p:sp>
      <p:pic>
        <p:nvPicPr>
          <p:cNvPr id="125" name="Google Shape;12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3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t" bIns="0" lIns="91425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lt2"/>
                </a:solidFill>
              </a:defRPr>
            </a:lvl1pPr>
            <a:lvl2pPr lvl="1" rtl="0">
              <a:buNone/>
              <a:defRPr>
                <a:solidFill>
                  <a:schemeClr val="lt2"/>
                </a:solidFill>
              </a:defRPr>
            </a:lvl2pPr>
            <a:lvl3pPr lvl="2" rtl="0">
              <a:buNone/>
              <a:defRPr>
                <a:solidFill>
                  <a:schemeClr val="lt2"/>
                </a:solidFill>
              </a:defRPr>
            </a:lvl3pPr>
            <a:lvl4pPr lvl="3" rtl="0">
              <a:buNone/>
              <a:defRPr>
                <a:solidFill>
                  <a:schemeClr val="lt2"/>
                </a:solidFill>
              </a:defRPr>
            </a:lvl4pPr>
            <a:lvl5pPr lvl="4" rtl="0">
              <a:buNone/>
              <a:defRPr>
                <a:solidFill>
                  <a:schemeClr val="lt2"/>
                </a:solidFill>
              </a:defRPr>
            </a:lvl5pPr>
            <a:lvl6pPr lvl="5" rtl="0">
              <a:buNone/>
              <a:defRPr>
                <a:solidFill>
                  <a:schemeClr val="lt2"/>
                </a:solidFill>
              </a:defRPr>
            </a:lvl6pPr>
            <a:lvl7pPr lvl="6" rtl="0">
              <a:buNone/>
              <a:defRPr>
                <a:solidFill>
                  <a:schemeClr val="lt2"/>
                </a:solidFill>
              </a:defRPr>
            </a:lvl7pPr>
            <a:lvl8pPr lvl="7" rtl="0">
              <a:buNone/>
              <a:defRPr>
                <a:solidFill>
                  <a:schemeClr val="lt2"/>
                </a:solidFill>
              </a:defRPr>
            </a:lvl8pPr>
            <a:lvl9pPr lvl="8" rtl="0">
              <a:buNone/>
              <a:defRPr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25. Thank you">
  <p:cSld name="h25. Thank You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4493" y="-2286"/>
            <a:ext cx="9192986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4"/>
          <p:cNvSpPr txBox="1"/>
          <p:nvPr>
            <p:ph type="title"/>
          </p:nvPr>
        </p:nvSpPr>
        <p:spPr>
          <a:xfrm>
            <a:off x="868680" y="2066544"/>
            <a:ext cx="7406700" cy="118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6600"/>
              <a:buNone/>
              <a:defRPr sz="6600">
                <a:solidFill>
                  <a:srgbClr val="25DAEB"/>
                </a:solidFill>
              </a:defRPr>
            </a:lvl9pPr>
          </a:lstStyle>
          <a:p/>
        </p:txBody>
      </p:sp>
      <p:pic>
        <p:nvPicPr>
          <p:cNvPr id="130" name="Google Shape;13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21737" y="3438144"/>
            <a:ext cx="1900524" cy="45193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14"/>
          <p:cNvCxnSpPr/>
          <p:nvPr/>
        </p:nvCxnSpPr>
        <p:spPr>
          <a:xfrm>
            <a:off x="5614416" y="-11137"/>
            <a:ext cx="1122000" cy="1104000"/>
          </a:xfrm>
          <a:prstGeom prst="straightConnector1">
            <a:avLst/>
          </a:prstGeom>
          <a:noFill/>
          <a:ln cap="flat" cmpd="sng" w="28575">
            <a:solidFill>
              <a:srgbClr val="FF4B40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132" name="Google Shape;132;p14"/>
          <p:cNvCxnSpPr/>
          <p:nvPr/>
        </p:nvCxnSpPr>
        <p:spPr>
          <a:xfrm>
            <a:off x="2450592" y="4078288"/>
            <a:ext cx="1115400" cy="1119300"/>
          </a:xfrm>
          <a:prstGeom prst="straightConnector1">
            <a:avLst/>
          </a:prstGeom>
          <a:noFill/>
          <a:ln cap="flat" cmpd="sng" w="28575">
            <a:solidFill>
              <a:srgbClr val="FF4B40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33" name="Google Shape;133;p14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4" name="Google Shape;134;p14"/>
          <p:cNvSpPr txBox="1"/>
          <p:nvPr>
            <p:ph idx="1" type="subTitle"/>
          </p:nvPr>
        </p:nvSpPr>
        <p:spPr>
          <a:xfrm>
            <a:off x="1645920" y="1490472"/>
            <a:ext cx="5852100" cy="32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00. content layouts">
  <p:cSld name="m00. content layouts">
    <p:bg>
      <p:bgPr>
        <a:solidFill>
          <a:schemeClr val="dk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/>
          <p:nvPr/>
        </p:nvSpPr>
        <p:spPr>
          <a:xfrm>
            <a:off x="681000" y="2029200"/>
            <a:ext cx="7782000" cy="10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0" i="0" lang="en" sz="6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Content layouts</a:t>
            </a:r>
            <a:endParaRPr b="0" i="0" sz="6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p15"/>
          <p:cNvSpPr/>
          <p:nvPr/>
        </p:nvSpPr>
        <p:spPr>
          <a:xfrm>
            <a:off x="8467500" y="45000"/>
            <a:ext cx="607500" cy="600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15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</p:spPr>
        <p:txBody>
          <a:bodyPr anchorCtr="0" anchor="t" bIns="0" lIns="91425" spcFirstLastPara="1" rIns="0" wrap="square" tIns="0">
            <a:no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01. Title Only">
  <p:cSld name="m01. Title Only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41" name="Google Shape;141;p16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02. Title and Content">
  <p:cSld name="m02. Title and Conten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7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44" name="Google Shape;144;p17"/>
          <p:cNvSpPr txBox="1"/>
          <p:nvPr>
            <p:ph idx="1" type="body"/>
          </p:nvPr>
        </p:nvSpPr>
        <p:spPr>
          <a:xfrm>
            <a:off x="342900" y="1086450"/>
            <a:ext cx="84582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45" name="Google Shape;145;p17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05. Blank" showMasterSp="0">
  <p:cSld name="m05. Blank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" name="Google Shape;148;p18"/>
          <p:cNvSpPr txBox="1"/>
          <p:nvPr/>
        </p:nvSpPr>
        <p:spPr>
          <a:xfrm>
            <a:off x="342900" y="4852988"/>
            <a:ext cx="3086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© 2024 Zone &amp; Co  |  www.zoneandco.com</a:t>
            </a:r>
            <a:endParaRPr b="0" i="0" sz="700" u="none" cap="none" strike="noStrike">
              <a:solidFill>
                <a:srgbClr val="7F7F7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06. True Blank" showMasterSp="0">
  <p:cSld name="m06. True Blank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08. 1 Content + Key Points Right">
  <p:cSld name="m08. 1 Content + Key Points Righ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/>
          <p:nvPr/>
        </p:nvSpPr>
        <p:spPr>
          <a:xfrm>
            <a:off x="5981700" y="0"/>
            <a:ext cx="31623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20"/>
          <p:cNvSpPr txBox="1"/>
          <p:nvPr>
            <p:ph type="title"/>
          </p:nvPr>
        </p:nvSpPr>
        <p:spPr>
          <a:xfrm>
            <a:off x="347472" y="201168"/>
            <a:ext cx="53760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54" name="Google Shape;154;p20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5" name="Google Shape;155;p20"/>
          <p:cNvSpPr txBox="1"/>
          <p:nvPr>
            <p:ph idx="1" type="body"/>
          </p:nvPr>
        </p:nvSpPr>
        <p:spPr>
          <a:xfrm>
            <a:off x="342900" y="1086450"/>
            <a:ext cx="53760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6" name="Google Shape;156;p20"/>
          <p:cNvSpPr txBox="1"/>
          <p:nvPr>
            <p:ph idx="2" type="body"/>
          </p:nvPr>
        </p:nvSpPr>
        <p:spPr>
          <a:xfrm>
            <a:off x="6416299" y="1086450"/>
            <a:ext cx="23847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57" name="Google Shape;157;p20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8" name="Google Shape;158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. Title Slide">
  <p:cSld name="b. Title Slid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4493" y="-2286"/>
            <a:ext cx="9192986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/>
          <p:nvPr>
            <p:ph type="title"/>
          </p:nvPr>
        </p:nvSpPr>
        <p:spPr>
          <a:xfrm>
            <a:off x="868650" y="2061284"/>
            <a:ext cx="7406700" cy="118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1645920" y="3566160"/>
            <a:ext cx="5852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2pPr>
            <a:lvl3pPr lvl="2" rt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9pPr>
          </a:lstStyle>
          <a:p/>
        </p:txBody>
      </p:sp>
      <p:cxnSp>
        <p:nvCxnSpPr>
          <p:cNvPr id="24" name="Google Shape;24;p3"/>
          <p:cNvCxnSpPr/>
          <p:nvPr/>
        </p:nvCxnSpPr>
        <p:spPr>
          <a:xfrm flipH="1">
            <a:off x="2423160" y="-11137"/>
            <a:ext cx="1122000" cy="1104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25" name="Google Shape;25;p3"/>
          <p:cNvCxnSpPr/>
          <p:nvPr/>
        </p:nvCxnSpPr>
        <p:spPr>
          <a:xfrm flipH="1">
            <a:off x="5577840" y="4078288"/>
            <a:ext cx="1115400" cy="11193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dot"/>
            <a:round/>
            <a:headEnd len="sm" w="sm" type="none"/>
            <a:tailEnd len="sm" w="sm" type="none"/>
          </a:ln>
        </p:spPr>
      </p:cxn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21737" y="994811"/>
            <a:ext cx="1900524" cy="45193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t" bIns="0" lIns="91425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09. 2 Content + Key Points Right">
  <p:cSld name="m09. 2 Content + Key Points Righ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5981700" y="0"/>
            <a:ext cx="31623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" name="Google Shape;161;p21"/>
          <p:cNvSpPr txBox="1"/>
          <p:nvPr>
            <p:ph type="title"/>
          </p:nvPr>
        </p:nvSpPr>
        <p:spPr>
          <a:xfrm>
            <a:off x="347472" y="201168"/>
            <a:ext cx="53760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62" name="Google Shape;162;p21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3" name="Google Shape;163;p21"/>
          <p:cNvSpPr txBox="1"/>
          <p:nvPr>
            <p:ph idx="1" type="body"/>
          </p:nvPr>
        </p:nvSpPr>
        <p:spPr>
          <a:xfrm>
            <a:off x="342900" y="1430250"/>
            <a:ext cx="5376000" cy="14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4" name="Google Shape;164;p21"/>
          <p:cNvSpPr txBox="1"/>
          <p:nvPr>
            <p:ph idx="2" type="body"/>
          </p:nvPr>
        </p:nvSpPr>
        <p:spPr>
          <a:xfrm>
            <a:off x="6416300" y="1430250"/>
            <a:ext cx="2384700" cy="33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5" name="Google Shape;165;p21"/>
          <p:cNvSpPr txBox="1"/>
          <p:nvPr>
            <p:ph idx="3" type="body"/>
          </p:nvPr>
        </p:nvSpPr>
        <p:spPr>
          <a:xfrm>
            <a:off x="342900" y="3384775"/>
            <a:ext cx="5376000" cy="14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66" name="Google Shape;166;p21"/>
          <p:cNvSpPr txBox="1"/>
          <p:nvPr>
            <p:ph idx="4" type="body"/>
          </p:nvPr>
        </p:nvSpPr>
        <p:spPr>
          <a:xfrm>
            <a:off x="342900" y="1087350"/>
            <a:ext cx="5376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7" name="Google Shape;167;p21"/>
          <p:cNvSpPr txBox="1"/>
          <p:nvPr>
            <p:ph idx="5" type="body"/>
          </p:nvPr>
        </p:nvSpPr>
        <p:spPr>
          <a:xfrm>
            <a:off x="342900" y="3041880"/>
            <a:ext cx="5376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8" name="Google Shape;168;p21"/>
          <p:cNvSpPr txBox="1"/>
          <p:nvPr>
            <p:ph idx="6" type="body"/>
          </p:nvPr>
        </p:nvSpPr>
        <p:spPr>
          <a:xfrm>
            <a:off x="6416298" y="1087350"/>
            <a:ext cx="23847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9" name="Google Shape;169;p21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0" name="Google Shape;170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10. 1 Content + Key Points Left">
  <p:cSld name="m10. 1 Content + Key Points Left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2"/>
          <p:cNvSpPr/>
          <p:nvPr/>
        </p:nvSpPr>
        <p:spPr>
          <a:xfrm>
            <a:off x="3162300" y="0"/>
            <a:ext cx="59817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" name="Google Shape;173;p22"/>
          <p:cNvSpPr txBox="1"/>
          <p:nvPr>
            <p:ph type="title"/>
          </p:nvPr>
        </p:nvSpPr>
        <p:spPr>
          <a:xfrm>
            <a:off x="347472" y="201168"/>
            <a:ext cx="2553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74" name="Google Shape;174;p22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5" name="Google Shape;175;p22"/>
          <p:cNvSpPr txBox="1"/>
          <p:nvPr>
            <p:ph idx="1" type="body"/>
          </p:nvPr>
        </p:nvSpPr>
        <p:spPr>
          <a:xfrm>
            <a:off x="3425125" y="1087350"/>
            <a:ext cx="5376000" cy="3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6" name="Google Shape;176;p22"/>
          <p:cNvSpPr txBox="1"/>
          <p:nvPr>
            <p:ph idx="2" type="body"/>
          </p:nvPr>
        </p:nvSpPr>
        <p:spPr>
          <a:xfrm>
            <a:off x="342900" y="1444750"/>
            <a:ext cx="2553900" cy="33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77" name="Google Shape;177;p22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8" name="Google Shape;178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11. Text Left + Blank Right" showMasterSp="0">
  <p:cSld name="m11. Text Left + Blank Right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/>
          <p:nvPr>
            <p:ph type="title"/>
          </p:nvPr>
        </p:nvSpPr>
        <p:spPr>
          <a:xfrm>
            <a:off x="347472" y="201168"/>
            <a:ext cx="38769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81" name="Google Shape;181;p23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2" name="Google Shape;182;p23"/>
          <p:cNvSpPr txBox="1"/>
          <p:nvPr>
            <p:ph idx="1" type="body"/>
          </p:nvPr>
        </p:nvSpPr>
        <p:spPr>
          <a:xfrm>
            <a:off x="342900" y="1865375"/>
            <a:ext cx="3876900" cy="29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3" name="Google Shape;183;p23"/>
          <p:cNvSpPr txBox="1"/>
          <p:nvPr>
            <p:ph idx="2" type="body"/>
          </p:nvPr>
        </p:nvSpPr>
        <p:spPr>
          <a:xfrm>
            <a:off x="342900" y="1408176"/>
            <a:ext cx="38769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4" name="Google Shape;184;p23"/>
          <p:cNvSpPr txBox="1"/>
          <p:nvPr/>
        </p:nvSpPr>
        <p:spPr>
          <a:xfrm>
            <a:off x="342900" y="4852988"/>
            <a:ext cx="3086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rPr>
              <a:t>© 2023 Cloud Academy Inc.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15. 2 Content">
  <p:cSld name="m15. 2 Content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87" name="Google Shape;187;p24"/>
          <p:cNvSpPr txBox="1"/>
          <p:nvPr>
            <p:ph idx="1" type="body"/>
          </p:nvPr>
        </p:nvSpPr>
        <p:spPr>
          <a:xfrm>
            <a:off x="342900" y="1086450"/>
            <a:ext cx="40434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8" name="Google Shape;188;p24"/>
          <p:cNvSpPr txBox="1"/>
          <p:nvPr>
            <p:ph idx="2" type="body"/>
          </p:nvPr>
        </p:nvSpPr>
        <p:spPr>
          <a:xfrm>
            <a:off x="4754877" y="1086450"/>
            <a:ext cx="40461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9" name="Google Shape;189;p24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16. 2 Content + Headings">
  <p:cSld name="m16. 2 Content + Headings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5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92" name="Google Shape;192;p25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3" name="Google Shape;193;p25"/>
          <p:cNvSpPr txBox="1"/>
          <p:nvPr>
            <p:ph idx="1" type="body"/>
          </p:nvPr>
        </p:nvSpPr>
        <p:spPr>
          <a:xfrm>
            <a:off x="342900" y="1086450"/>
            <a:ext cx="4046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4" name="Google Shape;194;p25"/>
          <p:cNvSpPr txBox="1"/>
          <p:nvPr>
            <p:ph idx="2" type="body"/>
          </p:nvPr>
        </p:nvSpPr>
        <p:spPr>
          <a:xfrm>
            <a:off x="4754880" y="1086450"/>
            <a:ext cx="4046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95" name="Google Shape;195;p25"/>
          <p:cNvSpPr txBox="1"/>
          <p:nvPr>
            <p:ph idx="3" type="body"/>
          </p:nvPr>
        </p:nvSpPr>
        <p:spPr>
          <a:xfrm>
            <a:off x="342900" y="1545325"/>
            <a:ext cx="40434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6" name="Google Shape;196;p25"/>
          <p:cNvSpPr txBox="1"/>
          <p:nvPr>
            <p:ph idx="4" type="body"/>
          </p:nvPr>
        </p:nvSpPr>
        <p:spPr>
          <a:xfrm>
            <a:off x="4754877" y="1545325"/>
            <a:ext cx="40434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17. 2 Content (Callout)">
  <p:cSld name="m17. 2 Content (Callout)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/>
          <p:nvPr/>
        </p:nvSpPr>
        <p:spPr>
          <a:xfrm>
            <a:off x="0" y="1086450"/>
            <a:ext cx="4343400" cy="3714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9" name="Google Shape;199;p26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00" name="Google Shape;200;p26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1" name="Google Shape;201;p26"/>
          <p:cNvSpPr txBox="1"/>
          <p:nvPr>
            <p:ph idx="1" type="body"/>
          </p:nvPr>
        </p:nvSpPr>
        <p:spPr>
          <a:xfrm>
            <a:off x="4824425" y="773050"/>
            <a:ext cx="3976800" cy="40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2" name="Google Shape;202;p26"/>
          <p:cNvSpPr txBox="1"/>
          <p:nvPr>
            <p:ph idx="2" type="body"/>
          </p:nvPr>
        </p:nvSpPr>
        <p:spPr>
          <a:xfrm>
            <a:off x="342900" y="1408176"/>
            <a:ext cx="3876900" cy="31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18. 2 Content (Color Right)">
  <p:cSld name="m18. 2 Content (Color Right)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7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5" name="Google Shape;205;p27"/>
          <p:cNvSpPr txBox="1"/>
          <p:nvPr>
            <p:ph type="title"/>
          </p:nvPr>
        </p:nvSpPr>
        <p:spPr>
          <a:xfrm>
            <a:off x="347472" y="201168"/>
            <a:ext cx="40434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06" name="Google Shape;206;p27"/>
          <p:cNvSpPr txBox="1"/>
          <p:nvPr>
            <p:ph idx="12" type="sldNum"/>
          </p:nvPr>
        </p:nvSpPr>
        <p:spPr>
          <a:xfrm>
            <a:off x="8274117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7" name="Google Shape;207;p27"/>
          <p:cNvSpPr txBox="1"/>
          <p:nvPr>
            <p:ph idx="1" type="body"/>
          </p:nvPr>
        </p:nvSpPr>
        <p:spPr>
          <a:xfrm>
            <a:off x="342900" y="1408175"/>
            <a:ext cx="4043400" cy="3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208" name="Google Shape;208;p27"/>
          <p:cNvSpPr txBox="1"/>
          <p:nvPr>
            <p:ph idx="2" type="body"/>
          </p:nvPr>
        </p:nvSpPr>
        <p:spPr>
          <a:xfrm>
            <a:off x="4824425" y="777250"/>
            <a:ext cx="3976800" cy="40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209" name="Google Shape;209;p27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0" name="Google Shape;210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20. Horizontal Split">
  <p:cSld name="m20. Horizontal Split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8"/>
          <p:cNvSpPr/>
          <p:nvPr/>
        </p:nvSpPr>
        <p:spPr>
          <a:xfrm>
            <a:off x="0" y="1097275"/>
            <a:ext cx="9144000" cy="4046100"/>
          </a:xfrm>
          <a:prstGeom prst="rect">
            <a:avLst/>
          </a:prstGeom>
          <a:solidFill>
            <a:srgbClr val="EDF9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28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pic>
        <p:nvPicPr>
          <p:cNvPr id="214" name="Google Shape;214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5" name="Google Shape;215;p28"/>
          <p:cNvCxnSpPr/>
          <p:nvPr/>
        </p:nvCxnSpPr>
        <p:spPr>
          <a:xfrm>
            <a:off x="0" y="1097280"/>
            <a:ext cx="9144000" cy="0"/>
          </a:xfrm>
          <a:prstGeom prst="straightConnector1">
            <a:avLst/>
          </a:prstGeom>
          <a:noFill/>
          <a:ln cap="flat" cmpd="sng" w="19050">
            <a:solidFill>
              <a:srgbClr val="FF4B4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6" name="Google Shape;216;p28"/>
          <p:cNvSpPr txBox="1"/>
          <p:nvPr>
            <p:ph idx="1" type="subTitle"/>
          </p:nvPr>
        </p:nvSpPr>
        <p:spPr>
          <a:xfrm>
            <a:off x="347472" y="576072"/>
            <a:ext cx="8074200" cy="24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000"/>
              </a:spcBef>
              <a:spcAft>
                <a:spcPts val="1000"/>
              </a:spcAft>
              <a:buSzPts val="1200"/>
              <a:buNone/>
              <a:defRPr/>
            </a:lvl9pPr>
          </a:lstStyle>
          <a:p/>
        </p:txBody>
      </p:sp>
      <p:sp>
        <p:nvSpPr>
          <p:cNvPr id="217" name="Google Shape;217;p28"/>
          <p:cNvSpPr txBox="1"/>
          <p:nvPr/>
        </p:nvSpPr>
        <p:spPr>
          <a:xfrm>
            <a:off x="342900" y="4852988"/>
            <a:ext cx="3086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7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© 202</a:t>
            </a:r>
            <a:r>
              <a:rPr lang="en" sz="7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4 Zone &amp; Co  |  www.zoneandco.com</a:t>
            </a:r>
            <a:endParaRPr sz="700">
              <a:solidFill>
                <a:srgbClr val="7F7F7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8" name="Google Shape;218;p28"/>
          <p:cNvSpPr txBox="1"/>
          <p:nvPr>
            <p:ph idx="12" type="sldNum"/>
          </p:nvPr>
        </p:nvSpPr>
        <p:spPr>
          <a:xfrm>
            <a:off x="8274117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21. Whisper Blue">
  <p:cSld name="m21. Whisper Blue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" name="Google Shape;221;p29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22" name="Google Shape;222;p29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3" name="Google Shape;22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9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5" name="Google Shape;225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24. 3 Content">
  <p:cSld name="m24. 3 Content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28" name="Google Shape;228;p30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9" name="Google Shape;229;p30"/>
          <p:cNvSpPr txBox="1"/>
          <p:nvPr>
            <p:ph idx="1" type="body"/>
          </p:nvPr>
        </p:nvSpPr>
        <p:spPr>
          <a:xfrm>
            <a:off x="347675" y="1086450"/>
            <a:ext cx="2651700" cy="3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•"/>
              <a:defRPr/>
            </a:lvl9pPr>
          </a:lstStyle>
          <a:p/>
        </p:txBody>
      </p:sp>
      <p:sp>
        <p:nvSpPr>
          <p:cNvPr id="230" name="Google Shape;230;p30"/>
          <p:cNvSpPr txBox="1"/>
          <p:nvPr>
            <p:ph idx="2" type="body"/>
          </p:nvPr>
        </p:nvSpPr>
        <p:spPr>
          <a:xfrm>
            <a:off x="3248539" y="1089983"/>
            <a:ext cx="2651700" cy="3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•"/>
              <a:defRPr/>
            </a:lvl9pPr>
          </a:lstStyle>
          <a:p/>
        </p:txBody>
      </p:sp>
      <p:sp>
        <p:nvSpPr>
          <p:cNvPr id="231" name="Google Shape;231;p30"/>
          <p:cNvSpPr txBox="1"/>
          <p:nvPr>
            <p:ph idx="3" type="body"/>
          </p:nvPr>
        </p:nvSpPr>
        <p:spPr>
          <a:xfrm>
            <a:off x="6149429" y="1093515"/>
            <a:ext cx="2651700" cy="3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. Title Slide with Partner Logo">
  <p:cSld name="c. Title Slide with Partner Logo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4493" y="-2286"/>
            <a:ext cx="9192986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 txBox="1"/>
          <p:nvPr>
            <p:ph type="title"/>
          </p:nvPr>
        </p:nvSpPr>
        <p:spPr>
          <a:xfrm>
            <a:off x="868650" y="1499616"/>
            <a:ext cx="7406700" cy="118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" type="subTitle"/>
          </p:nvPr>
        </p:nvSpPr>
        <p:spPr>
          <a:xfrm>
            <a:off x="1645920" y="2916936"/>
            <a:ext cx="5852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2pPr>
            <a:lvl3pPr lvl="2" rt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5DAEB"/>
              </a:buClr>
              <a:buSzPts val="1800"/>
              <a:buNone/>
              <a:defRPr b="1" sz="1800">
                <a:solidFill>
                  <a:srgbClr val="25DAEB"/>
                </a:solidFill>
              </a:defRPr>
            </a:lvl9pPr>
          </a:lstStyle>
          <a:p/>
        </p:txBody>
      </p:sp>
      <p:cxnSp>
        <p:nvCxnSpPr>
          <p:cNvPr id="32" name="Google Shape;32;p4"/>
          <p:cNvCxnSpPr/>
          <p:nvPr/>
        </p:nvCxnSpPr>
        <p:spPr>
          <a:xfrm flipH="1">
            <a:off x="2423160" y="-11137"/>
            <a:ext cx="1122000" cy="11040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3" name="Google Shape;33;p4"/>
          <p:cNvCxnSpPr/>
          <p:nvPr/>
        </p:nvCxnSpPr>
        <p:spPr>
          <a:xfrm flipH="1">
            <a:off x="5577840" y="4078288"/>
            <a:ext cx="1115400" cy="11193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dot"/>
            <a:round/>
            <a:headEnd len="sm" w="sm" type="none"/>
            <a:tailEnd len="sm" w="sm" type="none"/>
          </a:ln>
        </p:spPr>
      </p:cxnSp>
      <p:pic>
        <p:nvPicPr>
          <p:cNvPr id="34" name="Google Shape;3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21737" y="994811"/>
            <a:ext cx="1900524" cy="45193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"/>
          <p:cNvSpPr/>
          <p:nvPr/>
        </p:nvSpPr>
        <p:spPr>
          <a:xfrm flipH="1">
            <a:off x="6728099" y="2734056"/>
            <a:ext cx="2415900" cy="24159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Google Shape;36;p4"/>
          <p:cNvSpPr/>
          <p:nvPr>
            <p:ph idx="2" type="pic"/>
          </p:nvPr>
        </p:nvSpPr>
        <p:spPr>
          <a:xfrm>
            <a:off x="7790688" y="4233672"/>
            <a:ext cx="1014900" cy="640200"/>
          </a:xfrm>
          <a:prstGeom prst="rect">
            <a:avLst/>
          </a:prstGeom>
          <a:noFill/>
          <a:ln>
            <a:noFill/>
          </a:ln>
        </p:spPr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25. 3 Content Stacked">
  <p:cSld name="m25. 3 Content Stacked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1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34" name="Google Shape;234;p31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5" name="Google Shape;235;p31"/>
          <p:cNvSpPr txBox="1"/>
          <p:nvPr>
            <p:ph idx="1" type="body"/>
          </p:nvPr>
        </p:nvSpPr>
        <p:spPr>
          <a:xfrm>
            <a:off x="342900" y="1086450"/>
            <a:ext cx="4043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6" name="Google Shape;236;p31"/>
          <p:cNvSpPr txBox="1"/>
          <p:nvPr>
            <p:ph idx="2" type="body"/>
          </p:nvPr>
        </p:nvSpPr>
        <p:spPr>
          <a:xfrm>
            <a:off x="4757738" y="1086450"/>
            <a:ext cx="4043400" cy="17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37" name="Google Shape;237;p31"/>
          <p:cNvSpPr txBox="1"/>
          <p:nvPr>
            <p:ph idx="3" type="body"/>
          </p:nvPr>
        </p:nvSpPr>
        <p:spPr>
          <a:xfrm>
            <a:off x="4757750" y="3040975"/>
            <a:ext cx="4043400" cy="17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26. 3 Content + Headings">
  <p:cSld name="m26. 3 Content + Headings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2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40" name="Google Shape;240;p32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1" name="Google Shape;241;p32"/>
          <p:cNvSpPr txBox="1"/>
          <p:nvPr>
            <p:ph idx="1" type="body"/>
          </p:nvPr>
        </p:nvSpPr>
        <p:spPr>
          <a:xfrm>
            <a:off x="342900" y="1086450"/>
            <a:ext cx="2674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42" name="Google Shape;242;p32"/>
          <p:cNvSpPr txBox="1"/>
          <p:nvPr>
            <p:ph idx="2" type="body"/>
          </p:nvPr>
        </p:nvSpPr>
        <p:spPr>
          <a:xfrm>
            <a:off x="3234690" y="1086450"/>
            <a:ext cx="2674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43" name="Google Shape;243;p32"/>
          <p:cNvSpPr txBox="1"/>
          <p:nvPr>
            <p:ph idx="3" type="body"/>
          </p:nvPr>
        </p:nvSpPr>
        <p:spPr>
          <a:xfrm>
            <a:off x="6126480" y="1086450"/>
            <a:ext cx="2674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800"/>
              <a:buNone/>
              <a:defRPr b="1" sz="1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44" name="Google Shape;244;p32"/>
          <p:cNvSpPr txBox="1"/>
          <p:nvPr>
            <p:ph idx="4" type="body"/>
          </p:nvPr>
        </p:nvSpPr>
        <p:spPr>
          <a:xfrm>
            <a:off x="342900" y="1545325"/>
            <a:ext cx="26745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5" name="Google Shape;245;p32"/>
          <p:cNvSpPr txBox="1"/>
          <p:nvPr>
            <p:ph idx="5" type="body"/>
          </p:nvPr>
        </p:nvSpPr>
        <p:spPr>
          <a:xfrm>
            <a:off x="3234688" y="1545325"/>
            <a:ext cx="26745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6" name="Google Shape;246;p32"/>
          <p:cNvSpPr txBox="1"/>
          <p:nvPr>
            <p:ph idx="6" type="body"/>
          </p:nvPr>
        </p:nvSpPr>
        <p:spPr>
          <a:xfrm>
            <a:off x="6126477" y="1545325"/>
            <a:ext cx="26745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30. 4 Content + Headings">
  <p:cSld name="m30. 4 Content + Headings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3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49" name="Google Shape;249;p33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0" name="Google Shape;250;p33"/>
          <p:cNvSpPr txBox="1"/>
          <p:nvPr>
            <p:ph idx="1" type="body"/>
          </p:nvPr>
        </p:nvSpPr>
        <p:spPr>
          <a:xfrm>
            <a:off x="342900" y="1086450"/>
            <a:ext cx="19338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51" name="Google Shape;251;p33"/>
          <p:cNvSpPr txBox="1"/>
          <p:nvPr>
            <p:ph idx="2" type="body"/>
          </p:nvPr>
        </p:nvSpPr>
        <p:spPr>
          <a:xfrm>
            <a:off x="2517775" y="1086450"/>
            <a:ext cx="19338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52" name="Google Shape;252;p33"/>
          <p:cNvSpPr txBox="1"/>
          <p:nvPr>
            <p:ph idx="3" type="body"/>
          </p:nvPr>
        </p:nvSpPr>
        <p:spPr>
          <a:xfrm>
            <a:off x="4692650" y="1086450"/>
            <a:ext cx="19338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53" name="Google Shape;253;p33"/>
          <p:cNvSpPr txBox="1"/>
          <p:nvPr>
            <p:ph idx="4" type="body"/>
          </p:nvPr>
        </p:nvSpPr>
        <p:spPr>
          <a:xfrm>
            <a:off x="342900" y="1545325"/>
            <a:ext cx="19338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54" name="Google Shape;254;p33"/>
          <p:cNvSpPr txBox="1"/>
          <p:nvPr>
            <p:ph idx="5" type="body"/>
          </p:nvPr>
        </p:nvSpPr>
        <p:spPr>
          <a:xfrm>
            <a:off x="2517775" y="1545325"/>
            <a:ext cx="19338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55" name="Google Shape;255;p33"/>
          <p:cNvSpPr txBox="1"/>
          <p:nvPr>
            <p:ph idx="6" type="body"/>
          </p:nvPr>
        </p:nvSpPr>
        <p:spPr>
          <a:xfrm>
            <a:off x="4692650" y="1545325"/>
            <a:ext cx="19338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56" name="Google Shape;256;p33"/>
          <p:cNvSpPr txBox="1"/>
          <p:nvPr>
            <p:ph idx="7" type="body"/>
          </p:nvPr>
        </p:nvSpPr>
        <p:spPr>
          <a:xfrm>
            <a:off x="6867525" y="1086450"/>
            <a:ext cx="19338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57" name="Google Shape;257;p33"/>
          <p:cNvSpPr txBox="1"/>
          <p:nvPr>
            <p:ph idx="8" type="body"/>
          </p:nvPr>
        </p:nvSpPr>
        <p:spPr>
          <a:xfrm>
            <a:off x="6867525" y="1545325"/>
            <a:ext cx="1933800" cy="32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31. 4 Content">
  <p:cSld name="m31. 4 Content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4"/>
          <p:cNvSpPr txBox="1"/>
          <p:nvPr>
            <p:ph type="title"/>
          </p:nvPr>
        </p:nvSpPr>
        <p:spPr>
          <a:xfrm>
            <a:off x="347472" y="201168"/>
            <a:ext cx="25956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60" name="Google Shape;260;p34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1" name="Google Shape;261;p34"/>
          <p:cNvSpPr txBox="1"/>
          <p:nvPr>
            <p:ph idx="1" type="body"/>
          </p:nvPr>
        </p:nvSpPr>
        <p:spPr>
          <a:xfrm>
            <a:off x="3162300" y="1251585"/>
            <a:ext cx="26745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62" name="Google Shape;262;p34"/>
          <p:cNvSpPr txBox="1"/>
          <p:nvPr>
            <p:ph idx="2" type="body"/>
          </p:nvPr>
        </p:nvSpPr>
        <p:spPr>
          <a:xfrm>
            <a:off x="6126480" y="1251585"/>
            <a:ext cx="26745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63" name="Google Shape;263;p34"/>
          <p:cNvSpPr txBox="1"/>
          <p:nvPr>
            <p:ph idx="3" type="body"/>
          </p:nvPr>
        </p:nvSpPr>
        <p:spPr>
          <a:xfrm>
            <a:off x="3162300" y="3317984"/>
            <a:ext cx="2674500" cy="1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64" name="Google Shape;264;p34"/>
          <p:cNvSpPr txBox="1"/>
          <p:nvPr>
            <p:ph idx="4" type="body"/>
          </p:nvPr>
        </p:nvSpPr>
        <p:spPr>
          <a:xfrm>
            <a:off x="6126480" y="3317984"/>
            <a:ext cx="2674500" cy="14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65" name="Google Shape;265;p34"/>
          <p:cNvSpPr txBox="1"/>
          <p:nvPr>
            <p:ph idx="5" type="body"/>
          </p:nvPr>
        </p:nvSpPr>
        <p:spPr>
          <a:xfrm>
            <a:off x="6126480" y="933442"/>
            <a:ext cx="26745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66" name="Google Shape;266;p34"/>
          <p:cNvSpPr txBox="1"/>
          <p:nvPr>
            <p:ph idx="6" type="body"/>
          </p:nvPr>
        </p:nvSpPr>
        <p:spPr>
          <a:xfrm>
            <a:off x="3162300" y="2999804"/>
            <a:ext cx="26745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67" name="Google Shape;267;p34"/>
          <p:cNvSpPr txBox="1"/>
          <p:nvPr>
            <p:ph idx="7" type="body"/>
          </p:nvPr>
        </p:nvSpPr>
        <p:spPr>
          <a:xfrm>
            <a:off x="6126480" y="2999804"/>
            <a:ext cx="26745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68" name="Google Shape;268;p34"/>
          <p:cNvSpPr txBox="1"/>
          <p:nvPr>
            <p:ph idx="8" type="body"/>
          </p:nvPr>
        </p:nvSpPr>
        <p:spPr>
          <a:xfrm>
            <a:off x="3162300" y="933442"/>
            <a:ext cx="26745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32. 4 Content Short Title">
  <p:cSld name="m32. 4 Content Short Title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5"/>
          <p:cNvSpPr/>
          <p:nvPr/>
        </p:nvSpPr>
        <p:spPr>
          <a:xfrm>
            <a:off x="3162300" y="0"/>
            <a:ext cx="59817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1" name="Google Shape;271;p35"/>
          <p:cNvSpPr txBox="1"/>
          <p:nvPr>
            <p:ph idx="1" type="body"/>
          </p:nvPr>
        </p:nvSpPr>
        <p:spPr>
          <a:xfrm>
            <a:off x="3299460" y="933442"/>
            <a:ext cx="25377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72" name="Google Shape;272;p35"/>
          <p:cNvSpPr txBox="1"/>
          <p:nvPr>
            <p:ph idx="2" type="body"/>
          </p:nvPr>
        </p:nvSpPr>
        <p:spPr>
          <a:xfrm>
            <a:off x="6263640" y="933442"/>
            <a:ext cx="25377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73" name="Google Shape;273;p35"/>
          <p:cNvSpPr txBox="1"/>
          <p:nvPr>
            <p:ph idx="3" type="body"/>
          </p:nvPr>
        </p:nvSpPr>
        <p:spPr>
          <a:xfrm>
            <a:off x="3299460" y="3036738"/>
            <a:ext cx="25377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74" name="Google Shape;274;p35"/>
          <p:cNvSpPr txBox="1"/>
          <p:nvPr>
            <p:ph idx="4" type="body"/>
          </p:nvPr>
        </p:nvSpPr>
        <p:spPr>
          <a:xfrm>
            <a:off x="6263640" y="3036738"/>
            <a:ext cx="25377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75" name="Google Shape;275;p35"/>
          <p:cNvSpPr txBox="1"/>
          <p:nvPr>
            <p:ph type="title"/>
          </p:nvPr>
        </p:nvSpPr>
        <p:spPr>
          <a:xfrm>
            <a:off x="347472" y="201168"/>
            <a:ext cx="25956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76" name="Google Shape;276;p35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7" name="Google Shape;277;p35"/>
          <p:cNvSpPr txBox="1"/>
          <p:nvPr>
            <p:ph idx="5" type="body"/>
          </p:nvPr>
        </p:nvSpPr>
        <p:spPr>
          <a:xfrm>
            <a:off x="3299461" y="1245870"/>
            <a:ext cx="2537700" cy="13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78" name="Google Shape;278;p35"/>
          <p:cNvSpPr txBox="1"/>
          <p:nvPr>
            <p:ph idx="6" type="body"/>
          </p:nvPr>
        </p:nvSpPr>
        <p:spPr>
          <a:xfrm>
            <a:off x="6263640" y="1245870"/>
            <a:ext cx="2537700" cy="13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79" name="Google Shape;279;p35"/>
          <p:cNvSpPr txBox="1"/>
          <p:nvPr>
            <p:ph idx="7" type="body"/>
          </p:nvPr>
        </p:nvSpPr>
        <p:spPr>
          <a:xfrm>
            <a:off x="3299460" y="3354918"/>
            <a:ext cx="25377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80" name="Google Shape;280;p35"/>
          <p:cNvSpPr txBox="1"/>
          <p:nvPr>
            <p:ph idx="8" type="body"/>
          </p:nvPr>
        </p:nvSpPr>
        <p:spPr>
          <a:xfrm>
            <a:off x="6263640" y="3354918"/>
            <a:ext cx="25377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300"/>
            </a:lvl1pPr>
            <a:lvl2pPr indent="-2984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81" name="Google Shape;281;p35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82" name="Google Shape;282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33. 4 Box Quad">
  <p:cSld name="m33. 4 Box Quad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6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85" name="Google Shape;285;p36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6" name="Google Shape;286;p36"/>
          <p:cNvSpPr/>
          <p:nvPr/>
        </p:nvSpPr>
        <p:spPr>
          <a:xfrm>
            <a:off x="342900" y="1086453"/>
            <a:ext cx="4160400" cy="1801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7" name="Google Shape;287;p36"/>
          <p:cNvSpPr/>
          <p:nvPr/>
        </p:nvSpPr>
        <p:spPr>
          <a:xfrm>
            <a:off x="342900" y="2999068"/>
            <a:ext cx="4160400" cy="1801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8" name="Google Shape;288;p36"/>
          <p:cNvSpPr/>
          <p:nvPr/>
        </p:nvSpPr>
        <p:spPr>
          <a:xfrm>
            <a:off x="4645335" y="1086453"/>
            <a:ext cx="4160400" cy="1801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9" name="Google Shape;289;p36"/>
          <p:cNvSpPr/>
          <p:nvPr/>
        </p:nvSpPr>
        <p:spPr>
          <a:xfrm>
            <a:off x="4645335" y="2999068"/>
            <a:ext cx="4160400" cy="1801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0" name="Google Shape;290;p36"/>
          <p:cNvSpPr txBox="1"/>
          <p:nvPr>
            <p:ph idx="1" type="body"/>
          </p:nvPr>
        </p:nvSpPr>
        <p:spPr>
          <a:xfrm>
            <a:off x="480000" y="1162650"/>
            <a:ext cx="38862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91" name="Google Shape;291;p36"/>
          <p:cNvSpPr txBox="1"/>
          <p:nvPr>
            <p:ph idx="2" type="body"/>
          </p:nvPr>
        </p:nvSpPr>
        <p:spPr>
          <a:xfrm>
            <a:off x="480000" y="3074188"/>
            <a:ext cx="38862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92" name="Google Shape;292;p36"/>
          <p:cNvSpPr txBox="1"/>
          <p:nvPr>
            <p:ph idx="3" type="body"/>
          </p:nvPr>
        </p:nvSpPr>
        <p:spPr>
          <a:xfrm>
            <a:off x="4782425" y="1162650"/>
            <a:ext cx="38862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93" name="Google Shape;293;p36"/>
          <p:cNvSpPr txBox="1"/>
          <p:nvPr>
            <p:ph idx="4" type="body"/>
          </p:nvPr>
        </p:nvSpPr>
        <p:spPr>
          <a:xfrm>
            <a:off x="4782425" y="3074188"/>
            <a:ext cx="38862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94" name="Google Shape;294;p36"/>
          <p:cNvSpPr txBox="1"/>
          <p:nvPr>
            <p:ph idx="5" type="body"/>
          </p:nvPr>
        </p:nvSpPr>
        <p:spPr>
          <a:xfrm>
            <a:off x="475488" y="1563624"/>
            <a:ext cx="38862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95" name="Google Shape;295;p36"/>
          <p:cNvSpPr txBox="1"/>
          <p:nvPr>
            <p:ph idx="6" type="body"/>
          </p:nvPr>
        </p:nvSpPr>
        <p:spPr>
          <a:xfrm>
            <a:off x="475488" y="3474720"/>
            <a:ext cx="38862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96" name="Google Shape;296;p36"/>
          <p:cNvSpPr txBox="1"/>
          <p:nvPr>
            <p:ph idx="7" type="body"/>
          </p:nvPr>
        </p:nvSpPr>
        <p:spPr>
          <a:xfrm>
            <a:off x="4782312" y="1563624"/>
            <a:ext cx="38862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297" name="Google Shape;297;p36"/>
          <p:cNvSpPr txBox="1"/>
          <p:nvPr>
            <p:ph idx="8" type="body"/>
          </p:nvPr>
        </p:nvSpPr>
        <p:spPr>
          <a:xfrm>
            <a:off x="4782312" y="3474720"/>
            <a:ext cx="3886200" cy="12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01. Timeline 3">
  <p:cSld name="s01. Timeline 3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7"/>
          <p:cNvSpPr txBox="1"/>
          <p:nvPr>
            <p:ph idx="1" type="body"/>
          </p:nvPr>
        </p:nvSpPr>
        <p:spPr>
          <a:xfrm>
            <a:off x="3236976" y="1895202"/>
            <a:ext cx="25473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00" name="Google Shape;300;p37"/>
          <p:cNvSpPr txBox="1"/>
          <p:nvPr>
            <p:ph idx="2" type="body"/>
          </p:nvPr>
        </p:nvSpPr>
        <p:spPr>
          <a:xfrm>
            <a:off x="6126480" y="1897596"/>
            <a:ext cx="25473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01" name="Google Shape;301;p37"/>
          <p:cNvSpPr txBox="1"/>
          <p:nvPr>
            <p:ph idx="3" type="body"/>
          </p:nvPr>
        </p:nvSpPr>
        <p:spPr>
          <a:xfrm>
            <a:off x="3236976" y="2946762"/>
            <a:ext cx="25473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02" name="Google Shape;302;p37"/>
          <p:cNvSpPr txBox="1"/>
          <p:nvPr>
            <p:ph idx="4" type="body"/>
          </p:nvPr>
        </p:nvSpPr>
        <p:spPr>
          <a:xfrm>
            <a:off x="6126480" y="2949156"/>
            <a:ext cx="25473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03" name="Google Shape;303;p37"/>
          <p:cNvSpPr txBox="1"/>
          <p:nvPr>
            <p:ph idx="5" type="body"/>
          </p:nvPr>
        </p:nvSpPr>
        <p:spPr>
          <a:xfrm>
            <a:off x="3236976" y="1086439"/>
            <a:ext cx="26793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04" name="Google Shape;304;p37"/>
          <p:cNvSpPr txBox="1"/>
          <p:nvPr>
            <p:ph idx="6" type="body"/>
          </p:nvPr>
        </p:nvSpPr>
        <p:spPr>
          <a:xfrm>
            <a:off x="6126480" y="1086439"/>
            <a:ext cx="26793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05" name="Google Shape;305;p37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06" name="Google Shape;306;p37"/>
          <p:cNvSpPr txBox="1"/>
          <p:nvPr>
            <p:ph idx="12" type="sldNum"/>
          </p:nvPr>
        </p:nvSpPr>
        <p:spPr>
          <a:xfrm>
            <a:off x="8275320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7" name="Google Shape;307;p37"/>
          <p:cNvSpPr txBox="1"/>
          <p:nvPr>
            <p:ph idx="7" type="body"/>
          </p:nvPr>
        </p:nvSpPr>
        <p:spPr>
          <a:xfrm>
            <a:off x="342900" y="1088725"/>
            <a:ext cx="26793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08" name="Google Shape;308;p37"/>
          <p:cNvSpPr txBox="1"/>
          <p:nvPr>
            <p:ph idx="8" type="body"/>
          </p:nvPr>
        </p:nvSpPr>
        <p:spPr>
          <a:xfrm>
            <a:off x="342900" y="1892808"/>
            <a:ext cx="25473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09" name="Google Shape;309;p37"/>
          <p:cNvSpPr txBox="1"/>
          <p:nvPr>
            <p:ph idx="9" type="body"/>
          </p:nvPr>
        </p:nvSpPr>
        <p:spPr>
          <a:xfrm>
            <a:off x="342900" y="2944368"/>
            <a:ext cx="25473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cxnSp>
        <p:nvCxnSpPr>
          <p:cNvPr id="310" name="Google Shape;310;p37"/>
          <p:cNvCxnSpPr/>
          <p:nvPr/>
        </p:nvCxnSpPr>
        <p:spPr>
          <a:xfrm>
            <a:off x="333447" y="1517904"/>
            <a:ext cx="27066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11" name="Google Shape;311;p37"/>
          <p:cNvCxnSpPr/>
          <p:nvPr/>
        </p:nvCxnSpPr>
        <p:spPr>
          <a:xfrm>
            <a:off x="3236976" y="1517904"/>
            <a:ext cx="27066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12" name="Google Shape;312;p37"/>
          <p:cNvCxnSpPr/>
          <p:nvPr/>
        </p:nvCxnSpPr>
        <p:spPr>
          <a:xfrm>
            <a:off x="6126480" y="1517904"/>
            <a:ext cx="27066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3" name="Google Shape;313;p37"/>
          <p:cNvSpPr txBox="1"/>
          <p:nvPr>
            <p:ph idx="13" type="body"/>
          </p:nvPr>
        </p:nvSpPr>
        <p:spPr>
          <a:xfrm>
            <a:off x="347472" y="2212848"/>
            <a:ext cx="25512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14" name="Google Shape;314;p37"/>
          <p:cNvSpPr txBox="1"/>
          <p:nvPr>
            <p:ph idx="14" type="body"/>
          </p:nvPr>
        </p:nvSpPr>
        <p:spPr>
          <a:xfrm>
            <a:off x="347472" y="3273552"/>
            <a:ext cx="25512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15" name="Google Shape;315;p37"/>
          <p:cNvSpPr txBox="1"/>
          <p:nvPr>
            <p:ph idx="15" type="body"/>
          </p:nvPr>
        </p:nvSpPr>
        <p:spPr>
          <a:xfrm>
            <a:off x="3236972" y="2212848"/>
            <a:ext cx="25512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16" name="Google Shape;316;p37"/>
          <p:cNvSpPr txBox="1"/>
          <p:nvPr>
            <p:ph idx="16" type="body"/>
          </p:nvPr>
        </p:nvSpPr>
        <p:spPr>
          <a:xfrm>
            <a:off x="3236972" y="3273552"/>
            <a:ext cx="25512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17" name="Google Shape;317;p37"/>
          <p:cNvSpPr txBox="1"/>
          <p:nvPr>
            <p:ph idx="17" type="body"/>
          </p:nvPr>
        </p:nvSpPr>
        <p:spPr>
          <a:xfrm>
            <a:off x="6122572" y="2212848"/>
            <a:ext cx="25512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18" name="Google Shape;318;p37"/>
          <p:cNvSpPr txBox="1"/>
          <p:nvPr>
            <p:ph idx="18" type="body"/>
          </p:nvPr>
        </p:nvSpPr>
        <p:spPr>
          <a:xfrm>
            <a:off x="6122572" y="3273552"/>
            <a:ext cx="25512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02. Timeline 4">
  <p:cSld name="s02. Timeline 4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8"/>
          <p:cNvSpPr txBox="1"/>
          <p:nvPr>
            <p:ph idx="1" type="body"/>
          </p:nvPr>
        </p:nvSpPr>
        <p:spPr>
          <a:xfrm>
            <a:off x="2472356" y="1086450"/>
            <a:ext cx="17145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21" name="Google Shape;321;p38"/>
          <p:cNvSpPr txBox="1"/>
          <p:nvPr>
            <p:ph idx="2" type="body"/>
          </p:nvPr>
        </p:nvSpPr>
        <p:spPr>
          <a:xfrm>
            <a:off x="4629725" y="1086450"/>
            <a:ext cx="17145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22" name="Google Shape;322;p38"/>
          <p:cNvSpPr txBox="1"/>
          <p:nvPr>
            <p:ph idx="3" type="body"/>
          </p:nvPr>
        </p:nvSpPr>
        <p:spPr>
          <a:xfrm>
            <a:off x="6758716" y="1086450"/>
            <a:ext cx="17145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23" name="Google Shape;323;p38"/>
          <p:cNvSpPr txBox="1"/>
          <p:nvPr>
            <p:ph idx="4" type="body"/>
          </p:nvPr>
        </p:nvSpPr>
        <p:spPr>
          <a:xfrm>
            <a:off x="2472356" y="1895202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24" name="Google Shape;324;p38"/>
          <p:cNvSpPr txBox="1"/>
          <p:nvPr>
            <p:ph idx="5" type="body"/>
          </p:nvPr>
        </p:nvSpPr>
        <p:spPr>
          <a:xfrm>
            <a:off x="2472356" y="2946762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25" name="Google Shape;325;p38"/>
          <p:cNvSpPr txBox="1"/>
          <p:nvPr>
            <p:ph idx="6" type="body"/>
          </p:nvPr>
        </p:nvSpPr>
        <p:spPr>
          <a:xfrm>
            <a:off x="4629725" y="1897596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26" name="Google Shape;326;p38"/>
          <p:cNvSpPr txBox="1"/>
          <p:nvPr>
            <p:ph idx="7" type="body"/>
          </p:nvPr>
        </p:nvSpPr>
        <p:spPr>
          <a:xfrm>
            <a:off x="4629725" y="2949156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27" name="Google Shape;327;p38"/>
          <p:cNvSpPr txBox="1"/>
          <p:nvPr>
            <p:ph idx="8" type="body"/>
          </p:nvPr>
        </p:nvSpPr>
        <p:spPr>
          <a:xfrm>
            <a:off x="6758716" y="1897596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28" name="Google Shape;328;p38"/>
          <p:cNvSpPr txBox="1"/>
          <p:nvPr>
            <p:ph idx="9" type="body"/>
          </p:nvPr>
        </p:nvSpPr>
        <p:spPr>
          <a:xfrm>
            <a:off x="6758716" y="2949156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29" name="Google Shape;329;p38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30" name="Google Shape;330;p38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1" name="Google Shape;331;p38"/>
          <p:cNvSpPr txBox="1"/>
          <p:nvPr>
            <p:ph idx="13" type="body"/>
          </p:nvPr>
        </p:nvSpPr>
        <p:spPr>
          <a:xfrm>
            <a:off x="342900" y="1086450"/>
            <a:ext cx="17145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b="1" sz="15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32" name="Google Shape;332;p38"/>
          <p:cNvSpPr txBox="1"/>
          <p:nvPr>
            <p:ph idx="14" type="body"/>
          </p:nvPr>
        </p:nvSpPr>
        <p:spPr>
          <a:xfrm>
            <a:off x="342901" y="1892808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sp>
        <p:nvSpPr>
          <p:cNvPr id="333" name="Google Shape;333;p38"/>
          <p:cNvSpPr txBox="1"/>
          <p:nvPr>
            <p:ph idx="15" type="body"/>
          </p:nvPr>
        </p:nvSpPr>
        <p:spPr>
          <a:xfrm>
            <a:off x="342899" y="2944368"/>
            <a:ext cx="1851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/>
            </a:lvl9pPr>
          </a:lstStyle>
          <a:p/>
        </p:txBody>
      </p:sp>
      <p:cxnSp>
        <p:nvCxnSpPr>
          <p:cNvPr id="334" name="Google Shape;334;p38"/>
          <p:cNvCxnSpPr/>
          <p:nvPr/>
        </p:nvCxnSpPr>
        <p:spPr>
          <a:xfrm>
            <a:off x="347472" y="1517904"/>
            <a:ext cx="20208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5" name="Google Shape;335;p38"/>
          <p:cNvCxnSpPr/>
          <p:nvPr/>
        </p:nvCxnSpPr>
        <p:spPr>
          <a:xfrm>
            <a:off x="2468880" y="1517904"/>
            <a:ext cx="20208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6" name="Google Shape;336;p38"/>
          <p:cNvCxnSpPr/>
          <p:nvPr/>
        </p:nvCxnSpPr>
        <p:spPr>
          <a:xfrm>
            <a:off x="4629730" y="1517904"/>
            <a:ext cx="20208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7" name="Google Shape;337;p38"/>
          <p:cNvCxnSpPr/>
          <p:nvPr/>
        </p:nvCxnSpPr>
        <p:spPr>
          <a:xfrm>
            <a:off x="6757416" y="1517904"/>
            <a:ext cx="2020800" cy="12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38" name="Google Shape;338;p38"/>
          <p:cNvSpPr txBox="1"/>
          <p:nvPr>
            <p:ph idx="16" type="body"/>
          </p:nvPr>
        </p:nvSpPr>
        <p:spPr>
          <a:xfrm>
            <a:off x="347472" y="2217392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39" name="Google Shape;339;p38"/>
          <p:cNvSpPr txBox="1"/>
          <p:nvPr>
            <p:ph idx="17" type="body"/>
          </p:nvPr>
        </p:nvSpPr>
        <p:spPr>
          <a:xfrm>
            <a:off x="347472" y="3278096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40" name="Google Shape;340;p38"/>
          <p:cNvSpPr txBox="1"/>
          <p:nvPr>
            <p:ph idx="18" type="body"/>
          </p:nvPr>
        </p:nvSpPr>
        <p:spPr>
          <a:xfrm>
            <a:off x="2468880" y="2217392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41" name="Google Shape;341;p38"/>
          <p:cNvSpPr txBox="1"/>
          <p:nvPr>
            <p:ph idx="19" type="body"/>
          </p:nvPr>
        </p:nvSpPr>
        <p:spPr>
          <a:xfrm>
            <a:off x="2468880" y="3278096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42" name="Google Shape;342;p38"/>
          <p:cNvSpPr txBox="1"/>
          <p:nvPr>
            <p:ph idx="20" type="body"/>
          </p:nvPr>
        </p:nvSpPr>
        <p:spPr>
          <a:xfrm>
            <a:off x="4626864" y="2217392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43" name="Google Shape;343;p38"/>
          <p:cNvSpPr txBox="1"/>
          <p:nvPr>
            <p:ph idx="21" type="body"/>
          </p:nvPr>
        </p:nvSpPr>
        <p:spPr>
          <a:xfrm>
            <a:off x="4626864" y="3278096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44" name="Google Shape;344;p38"/>
          <p:cNvSpPr txBox="1"/>
          <p:nvPr>
            <p:ph idx="22" type="body"/>
          </p:nvPr>
        </p:nvSpPr>
        <p:spPr>
          <a:xfrm>
            <a:off x="6757416" y="2217392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  <p:sp>
        <p:nvSpPr>
          <p:cNvPr id="345" name="Google Shape;345;p38"/>
          <p:cNvSpPr txBox="1"/>
          <p:nvPr>
            <p:ph idx="23" type="body"/>
          </p:nvPr>
        </p:nvSpPr>
        <p:spPr>
          <a:xfrm>
            <a:off x="6757416" y="3278096"/>
            <a:ext cx="1856100" cy="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2pPr>
            <a:lvl3pPr indent="-292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4pPr>
            <a:lvl5pPr indent="-292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5pPr>
            <a:lvl6pPr indent="-3111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6pPr>
            <a:lvl7pPr indent="-3111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7pPr>
            <a:lvl8pPr indent="-3111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8pPr>
            <a:lvl9pPr indent="-3111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10. Icon List + Callout">
  <p:cSld name="s10. Icon List + Callout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9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48" name="Google Shape;348;p39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9" name="Google Shape;349;p39"/>
          <p:cNvSpPr/>
          <p:nvPr/>
        </p:nvSpPr>
        <p:spPr>
          <a:xfrm>
            <a:off x="5981700" y="727332"/>
            <a:ext cx="2819400" cy="3724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0" name="Google Shape;350;p39"/>
          <p:cNvSpPr txBox="1"/>
          <p:nvPr>
            <p:ph idx="1" type="body"/>
          </p:nvPr>
        </p:nvSpPr>
        <p:spPr>
          <a:xfrm>
            <a:off x="6239442" y="1543050"/>
            <a:ext cx="2304000" cy="15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>
                <a:solidFill>
                  <a:schemeClr val="dk1"/>
                </a:solidFill>
              </a:defRPr>
            </a:lvl1pPr>
            <a:lvl2pPr indent="-3175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2pPr>
            <a:lvl3pPr indent="-2286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indent="-2286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51" name="Google Shape;351;p39"/>
          <p:cNvSpPr txBox="1"/>
          <p:nvPr>
            <p:ph idx="2" type="body"/>
          </p:nvPr>
        </p:nvSpPr>
        <p:spPr>
          <a:xfrm>
            <a:off x="6238653" y="3669030"/>
            <a:ext cx="2304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ー"/>
              <a:defRPr sz="1400"/>
            </a:lvl1pPr>
            <a:lvl2pPr indent="-3175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/>
            </a:lvl2pPr>
            <a:lvl3pPr indent="-317500" lvl="2" marL="1371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 sz="1400"/>
            </a:lvl3pPr>
            <a:lvl4pPr indent="-317500" lvl="3" marL="1828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 sz="1400"/>
            </a:lvl4pPr>
            <a:lvl5pPr indent="-317500" lvl="4" marL="22860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 sz="1400"/>
            </a:lvl5pPr>
            <a:lvl6pPr indent="-317500" lvl="5" marL="2743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 sz="1400"/>
            </a:lvl6pPr>
            <a:lvl7pPr indent="-317500" lvl="6" marL="3200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 sz="1400"/>
            </a:lvl7pPr>
            <a:lvl8pPr indent="-317500" lvl="7" marL="3657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 sz="1400"/>
            </a:lvl8pPr>
            <a:lvl9pPr indent="-317500" lvl="8" marL="41148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​"/>
              <a:defRPr i="1" sz="1400"/>
            </a:lvl9pPr>
          </a:lstStyle>
          <a:p/>
        </p:txBody>
      </p:sp>
      <p:sp>
        <p:nvSpPr>
          <p:cNvPr id="352" name="Google Shape;352;p39"/>
          <p:cNvSpPr/>
          <p:nvPr/>
        </p:nvSpPr>
        <p:spPr>
          <a:xfrm>
            <a:off x="7226244" y="1031240"/>
            <a:ext cx="329178" cy="284228"/>
          </a:xfrm>
          <a:custGeom>
            <a:rect b="b" l="l" r="r" t="t"/>
            <a:pathLst>
              <a:path extrusionOk="0" h="479710" w="555574">
                <a:moveTo>
                  <a:pt x="498998" y="18"/>
                </a:moveTo>
                <a:cubicBezTo>
                  <a:pt x="516561" y="-183"/>
                  <a:pt x="535419" y="1396"/>
                  <a:pt x="555574" y="4755"/>
                </a:cubicBezTo>
                <a:lnTo>
                  <a:pt x="541554" y="104653"/>
                </a:lnTo>
                <a:cubicBezTo>
                  <a:pt x="513512" y="102316"/>
                  <a:pt x="490728" y="106844"/>
                  <a:pt x="473202" y="118236"/>
                </a:cubicBezTo>
                <a:cubicBezTo>
                  <a:pt x="455676" y="129628"/>
                  <a:pt x="443554" y="145985"/>
                  <a:pt x="436836" y="167309"/>
                </a:cubicBezTo>
                <a:cubicBezTo>
                  <a:pt x="430117" y="188632"/>
                  <a:pt x="428803" y="213314"/>
                  <a:pt x="432892" y="241356"/>
                </a:cubicBezTo>
                <a:lnTo>
                  <a:pt x="555574" y="241356"/>
                </a:lnTo>
                <a:lnTo>
                  <a:pt x="555574" y="479710"/>
                </a:lnTo>
                <a:lnTo>
                  <a:pt x="317221" y="479710"/>
                </a:lnTo>
                <a:lnTo>
                  <a:pt x="317221" y="241356"/>
                </a:lnTo>
                <a:cubicBezTo>
                  <a:pt x="317221" y="157231"/>
                  <a:pt x="336792" y="93407"/>
                  <a:pt x="375933" y="49885"/>
                </a:cubicBezTo>
                <a:cubicBezTo>
                  <a:pt x="405289" y="17242"/>
                  <a:pt x="446311" y="620"/>
                  <a:pt x="498998" y="18"/>
                </a:cubicBezTo>
                <a:close/>
                <a:moveTo>
                  <a:pt x="181778" y="18"/>
                </a:moveTo>
                <a:cubicBezTo>
                  <a:pt x="199340" y="-183"/>
                  <a:pt x="218199" y="1396"/>
                  <a:pt x="238354" y="4755"/>
                </a:cubicBezTo>
                <a:lnTo>
                  <a:pt x="224333" y="104653"/>
                </a:lnTo>
                <a:cubicBezTo>
                  <a:pt x="196291" y="102316"/>
                  <a:pt x="173508" y="106844"/>
                  <a:pt x="155982" y="118236"/>
                </a:cubicBezTo>
                <a:cubicBezTo>
                  <a:pt x="138456" y="129628"/>
                  <a:pt x="126333" y="145985"/>
                  <a:pt x="119615" y="167309"/>
                </a:cubicBezTo>
                <a:cubicBezTo>
                  <a:pt x="112897" y="188632"/>
                  <a:pt x="111582" y="213314"/>
                  <a:pt x="115672" y="241356"/>
                </a:cubicBezTo>
                <a:lnTo>
                  <a:pt x="238354" y="241356"/>
                </a:lnTo>
                <a:lnTo>
                  <a:pt x="238354" y="479710"/>
                </a:lnTo>
                <a:lnTo>
                  <a:pt x="0" y="479710"/>
                </a:lnTo>
                <a:lnTo>
                  <a:pt x="0" y="241356"/>
                </a:lnTo>
                <a:cubicBezTo>
                  <a:pt x="0" y="157231"/>
                  <a:pt x="19571" y="93407"/>
                  <a:pt x="58712" y="49885"/>
                </a:cubicBezTo>
                <a:cubicBezTo>
                  <a:pt x="88068" y="17242"/>
                  <a:pt x="129090" y="620"/>
                  <a:pt x="181778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3" name="Google Shape;353;p39"/>
          <p:cNvSpPr/>
          <p:nvPr>
            <p:ph idx="3" type="pic"/>
          </p:nvPr>
        </p:nvSpPr>
        <p:spPr>
          <a:xfrm>
            <a:off x="570521" y="1089729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354" name="Google Shape;354;p39"/>
          <p:cNvSpPr/>
          <p:nvPr>
            <p:ph idx="4" type="pic"/>
          </p:nvPr>
        </p:nvSpPr>
        <p:spPr>
          <a:xfrm>
            <a:off x="570521" y="1765516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355" name="Google Shape;355;p39"/>
          <p:cNvSpPr/>
          <p:nvPr>
            <p:ph idx="5" type="pic"/>
          </p:nvPr>
        </p:nvSpPr>
        <p:spPr>
          <a:xfrm>
            <a:off x="570521" y="2441304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356" name="Google Shape;356;p39"/>
          <p:cNvSpPr/>
          <p:nvPr>
            <p:ph idx="6" type="pic"/>
          </p:nvPr>
        </p:nvSpPr>
        <p:spPr>
          <a:xfrm>
            <a:off x="570521" y="3117091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357" name="Google Shape;357;p39"/>
          <p:cNvSpPr/>
          <p:nvPr>
            <p:ph idx="7" type="pic"/>
          </p:nvPr>
        </p:nvSpPr>
        <p:spPr>
          <a:xfrm>
            <a:off x="570521" y="3792878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358" name="Google Shape;358;p39"/>
          <p:cNvSpPr txBox="1"/>
          <p:nvPr>
            <p:ph idx="8" type="body"/>
          </p:nvPr>
        </p:nvSpPr>
        <p:spPr>
          <a:xfrm>
            <a:off x="1161926" y="1344024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9pPr>
          </a:lstStyle>
          <a:p/>
        </p:txBody>
      </p:sp>
      <p:sp>
        <p:nvSpPr>
          <p:cNvPr id="359" name="Google Shape;359;p39"/>
          <p:cNvSpPr txBox="1"/>
          <p:nvPr>
            <p:ph idx="9" type="body"/>
          </p:nvPr>
        </p:nvSpPr>
        <p:spPr>
          <a:xfrm>
            <a:off x="1161926" y="1088136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60" name="Google Shape;360;p39"/>
          <p:cNvSpPr txBox="1"/>
          <p:nvPr>
            <p:ph idx="13" type="body"/>
          </p:nvPr>
        </p:nvSpPr>
        <p:spPr>
          <a:xfrm>
            <a:off x="1161926" y="2022654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9pPr>
          </a:lstStyle>
          <a:p/>
        </p:txBody>
      </p:sp>
      <p:sp>
        <p:nvSpPr>
          <p:cNvPr id="361" name="Google Shape;361;p39"/>
          <p:cNvSpPr txBox="1"/>
          <p:nvPr>
            <p:ph idx="14" type="body"/>
          </p:nvPr>
        </p:nvSpPr>
        <p:spPr>
          <a:xfrm>
            <a:off x="1161926" y="1766766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62" name="Google Shape;362;p39"/>
          <p:cNvSpPr txBox="1"/>
          <p:nvPr>
            <p:ph idx="15" type="body"/>
          </p:nvPr>
        </p:nvSpPr>
        <p:spPr>
          <a:xfrm>
            <a:off x="1161926" y="2701284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9pPr>
          </a:lstStyle>
          <a:p/>
        </p:txBody>
      </p:sp>
      <p:sp>
        <p:nvSpPr>
          <p:cNvPr id="363" name="Google Shape;363;p39"/>
          <p:cNvSpPr txBox="1"/>
          <p:nvPr>
            <p:ph idx="16" type="body"/>
          </p:nvPr>
        </p:nvSpPr>
        <p:spPr>
          <a:xfrm>
            <a:off x="1161926" y="2445396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64" name="Google Shape;364;p39"/>
          <p:cNvSpPr txBox="1"/>
          <p:nvPr>
            <p:ph idx="17" type="body"/>
          </p:nvPr>
        </p:nvSpPr>
        <p:spPr>
          <a:xfrm>
            <a:off x="1161926" y="3379913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9pPr>
          </a:lstStyle>
          <a:p/>
        </p:txBody>
      </p:sp>
      <p:sp>
        <p:nvSpPr>
          <p:cNvPr id="365" name="Google Shape;365;p39"/>
          <p:cNvSpPr txBox="1"/>
          <p:nvPr>
            <p:ph idx="18" type="body"/>
          </p:nvPr>
        </p:nvSpPr>
        <p:spPr>
          <a:xfrm>
            <a:off x="1161926" y="3124025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66" name="Google Shape;366;p39"/>
          <p:cNvSpPr txBox="1"/>
          <p:nvPr>
            <p:ph idx="19" type="body"/>
          </p:nvPr>
        </p:nvSpPr>
        <p:spPr>
          <a:xfrm>
            <a:off x="1161926" y="4058543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9pPr>
          </a:lstStyle>
          <a:p/>
        </p:txBody>
      </p:sp>
      <p:sp>
        <p:nvSpPr>
          <p:cNvPr id="367" name="Google Shape;367;p39"/>
          <p:cNvSpPr txBox="1"/>
          <p:nvPr>
            <p:ph idx="20" type="body"/>
          </p:nvPr>
        </p:nvSpPr>
        <p:spPr>
          <a:xfrm>
            <a:off x="1161926" y="3802655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15. 3 Icons + Text">
  <p:cSld name="s15. 3 Icons + Text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0"/>
          <p:cNvSpPr txBox="1"/>
          <p:nvPr/>
        </p:nvSpPr>
        <p:spPr>
          <a:xfrm>
            <a:off x="563880" y="1200150"/>
            <a:ext cx="2377500" cy="2741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2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0" name="Google Shape;370;p40"/>
          <p:cNvSpPr txBox="1"/>
          <p:nvPr/>
        </p:nvSpPr>
        <p:spPr>
          <a:xfrm>
            <a:off x="3383280" y="1200150"/>
            <a:ext cx="2377500" cy="2741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1" name="Google Shape;371;p40"/>
          <p:cNvSpPr txBox="1"/>
          <p:nvPr/>
        </p:nvSpPr>
        <p:spPr>
          <a:xfrm>
            <a:off x="6202680" y="1200150"/>
            <a:ext cx="2377500" cy="2741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2" name="Google Shape;372;p40"/>
          <p:cNvSpPr txBox="1"/>
          <p:nvPr>
            <p:ph type="title"/>
          </p:nvPr>
        </p:nvSpPr>
        <p:spPr>
          <a:xfrm>
            <a:off x="342901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73" name="Google Shape;373;p40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4" name="Google Shape;374;p40"/>
          <p:cNvSpPr txBox="1"/>
          <p:nvPr>
            <p:ph idx="1" type="body"/>
          </p:nvPr>
        </p:nvSpPr>
        <p:spPr>
          <a:xfrm>
            <a:off x="578360" y="2578608"/>
            <a:ext cx="2348700" cy="5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1pPr>
            <a:lvl2pPr indent="-2286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indent="-2286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4pPr>
            <a:lvl5pPr indent="-2286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5pPr>
            <a:lvl6pPr indent="-2286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6pPr>
            <a:lvl7pPr indent="-2286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7pPr>
            <a:lvl8pPr indent="-2286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8pPr>
            <a:lvl9pPr indent="-2286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9pPr>
          </a:lstStyle>
          <a:p/>
        </p:txBody>
      </p:sp>
      <p:sp>
        <p:nvSpPr>
          <p:cNvPr id="375" name="Google Shape;375;p40"/>
          <p:cNvSpPr txBox="1"/>
          <p:nvPr>
            <p:ph idx="2" type="body"/>
          </p:nvPr>
        </p:nvSpPr>
        <p:spPr>
          <a:xfrm>
            <a:off x="3397760" y="2578608"/>
            <a:ext cx="2348700" cy="5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1pPr>
            <a:lvl2pPr indent="-2286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indent="-2286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4pPr>
            <a:lvl5pPr indent="-2286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5pPr>
            <a:lvl6pPr indent="-2286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6pPr>
            <a:lvl7pPr indent="-2286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7pPr>
            <a:lvl8pPr indent="-2286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8pPr>
            <a:lvl9pPr indent="-2286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9pPr>
          </a:lstStyle>
          <a:p/>
        </p:txBody>
      </p:sp>
      <p:sp>
        <p:nvSpPr>
          <p:cNvPr id="376" name="Google Shape;376;p40"/>
          <p:cNvSpPr txBox="1"/>
          <p:nvPr>
            <p:ph idx="3" type="body"/>
          </p:nvPr>
        </p:nvSpPr>
        <p:spPr>
          <a:xfrm>
            <a:off x="6217160" y="2578608"/>
            <a:ext cx="2348700" cy="5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1pPr>
            <a:lvl2pPr indent="-2286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indent="-2286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4pPr>
            <a:lvl5pPr indent="-2286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5pPr>
            <a:lvl6pPr indent="-2286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6pPr>
            <a:lvl7pPr indent="-2286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7pPr>
            <a:lvl8pPr indent="-2286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8pPr>
            <a:lvl9pPr indent="-2286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400"/>
            </a:lvl9pPr>
          </a:lstStyle>
          <a:p/>
        </p:txBody>
      </p:sp>
      <p:sp>
        <p:nvSpPr>
          <p:cNvPr id="377" name="Google Shape;377;p40"/>
          <p:cNvSpPr txBox="1"/>
          <p:nvPr>
            <p:ph idx="4" type="body"/>
          </p:nvPr>
        </p:nvSpPr>
        <p:spPr>
          <a:xfrm>
            <a:off x="578360" y="3319272"/>
            <a:ext cx="23487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378" name="Google Shape;378;p40"/>
          <p:cNvSpPr txBox="1"/>
          <p:nvPr>
            <p:ph idx="5" type="body"/>
          </p:nvPr>
        </p:nvSpPr>
        <p:spPr>
          <a:xfrm>
            <a:off x="3397760" y="3319272"/>
            <a:ext cx="23487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379" name="Google Shape;379;p40"/>
          <p:cNvSpPr/>
          <p:nvPr/>
        </p:nvSpPr>
        <p:spPr>
          <a:xfrm rot="2700000">
            <a:off x="4227423" y="1568591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0" name="Google Shape;380;p40"/>
          <p:cNvSpPr/>
          <p:nvPr/>
        </p:nvSpPr>
        <p:spPr>
          <a:xfrm rot="2700000">
            <a:off x="7046823" y="1568591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1" name="Google Shape;381;p40"/>
          <p:cNvSpPr/>
          <p:nvPr/>
        </p:nvSpPr>
        <p:spPr>
          <a:xfrm rot="2700000">
            <a:off x="1408023" y="1568591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2" name="Google Shape;382;p40"/>
          <p:cNvSpPr txBox="1"/>
          <p:nvPr>
            <p:ph idx="6" type="body"/>
          </p:nvPr>
        </p:nvSpPr>
        <p:spPr>
          <a:xfrm>
            <a:off x="6217160" y="3319272"/>
            <a:ext cx="23487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3pPr>
            <a:lvl4pPr indent="-228600" lvl="3" marL="18288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4pPr>
            <a:lvl5pPr indent="-228600" lvl="4" marL="22860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5pPr>
            <a:lvl6pPr indent="-228600" lvl="5" marL="27432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6pPr>
            <a:lvl7pPr indent="-228600" lvl="6" marL="3200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7pPr>
            <a:lvl8pPr indent="-228600" lvl="7" marL="3657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8pPr>
            <a:lvl9pPr indent="-228600" lvl="8" marL="411480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None/>
              <a:defRPr/>
            </a:lvl9pPr>
          </a:lstStyle>
          <a:p/>
        </p:txBody>
      </p:sp>
      <p:sp>
        <p:nvSpPr>
          <p:cNvPr id="383" name="Google Shape;383;p40"/>
          <p:cNvSpPr/>
          <p:nvPr>
            <p:ph idx="7" type="pic"/>
          </p:nvPr>
        </p:nvSpPr>
        <p:spPr>
          <a:xfrm>
            <a:off x="1527048" y="1682496"/>
            <a:ext cx="457200" cy="457200"/>
          </a:xfrm>
          <a:prstGeom prst="rect">
            <a:avLst/>
          </a:prstGeom>
          <a:noFill/>
          <a:ln>
            <a:noFill/>
          </a:ln>
        </p:spPr>
      </p:sp>
      <p:sp>
        <p:nvSpPr>
          <p:cNvPr id="384" name="Google Shape;384;p40"/>
          <p:cNvSpPr/>
          <p:nvPr>
            <p:ph idx="8" type="pic"/>
          </p:nvPr>
        </p:nvSpPr>
        <p:spPr>
          <a:xfrm>
            <a:off x="4343400" y="1682496"/>
            <a:ext cx="457200" cy="457200"/>
          </a:xfrm>
          <a:prstGeom prst="rect">
            <a:avLst/>
          </a:prstGeom>
          <a:noFill/>
          <a:ln>
            <a:noFill/>
          </a:ln>
        </p:spPr>
      </p:sp>
      <p:sp>
        <p:nvSpPr>
          <p:cNvPr id="385" name="Google Shape;385;p40"/>
          <p:cNvSpPr/>
          <p:nvPr>
            <p:ph idx="9" type="pic"/>
          </p:nvPr>
        </p:nvSpPr>
        <p:spPr>
          <a:xfrm>
            <a:off x="7168896" y="1682496"/>
            <a:ext cx="457200" cy="4572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386" name="Google Shape;386;p40"/>
          <p:cNvCxnSpPr/>
          <p:nvPr/>
        </p:nvCxnSpPr>
        <p:spPr>
          <a:xfrm>
            <a:off x="993000" y="3184438"/>
            <a:ext cx="15192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7" name="Google Shape;387;p40"/>
          <p:cNvCxnSpPr/>
          <p:nvPr/>
        </p:nvCxnSpPr>
        <p:spPr>
          <a:xfrm>
            <a:off x="3812400" y="3184438"/>
            <a:ext cx="15192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8" name="Google Shape;388;p40"/>
          <p:cNvCxnSpPr/>
          <p:nvPr/>
        </p:nvCxnSpPr>
        <p:spPr>
          <a:xfrm>
            <a:off x="6631800" y="3184438"/>
            <a:ext cx="15192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9" name="Google Shape;389;p40"/>
          <p:cNvSpPr txBox="1"/>
          <p:nvPr>
            <p:ph idx="13" type="body"/>
          </p:nvPr>
        </p:nvSpPr>
        <p:spPr>
          <a:xfrm>
            <a:off x="1069848" y="4343400"/>
            <a:ext cx="70134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00. agendas, etc.">
  <p:cSld name="h00. agendas, etc.">
    <p:bg>
      <p:bgPr>
        <a:solidFill>
          <a:schemeClr val="dk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/>
        </p:nvSpPr>
        <p:spPr>
          <a:xfrm>
            <a:off x="681038" y="910790"/>
            <a:ext cx="7782000" cy="332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0" i="0" lang="en" sz="6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Agendas, section dividers, quotes, thank you</a:t>
            </a:r>
            <a:endParaRPr b="0" i="0" sz="11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Google Shape;40;p5"/>
          <p:cNvSpPr/>
          <p:nvPr/>
        </p:nvSpPr>
        <p:spPr>
          <a:xfrm>
            <a:off x="8467500" y="45000"/>
            <a:ext cx="607500" cy="600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17. 3 Icons Stacked">
  <p:cSld name="s17. 3 Icons Stacked"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1"/>
          <p:cNvSpPr txBox="1"/>
          <p:nvPr>
            <p:ph idx="1" type="body"/>
          </p:nvPr>
        </p:nvSpPr>
        <p:spPr>
          <a:xfrm>
            <a:off x="2667000" y="950976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92" name="Google Shape;392;p41"/>
          <p:cNvSpPr txBox="1"/>
          <p:nvPr/>
        </p:nvSpPr>
        <p:spPr>
          <a:xfrm>
            <a:off x="0" y="-1"/>
            <a:ext cx="2481000" cy="5143500"/>
          </a:xfrm>
          <a:prstGeom prst="rect">
            <a:avLst/>
          </a:prstGeom>
          <a:solidFill>
            <a:srgbClr val="EDF9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3" name="Google Shape;393;p41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94" name="Google Shape;394;p41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5" name="Google Shape;395;p41"/>
          <p:cNvSpPr txBox="1"/>
          <p:nvPr/>
        </p:nvSpPr>
        <p:spPr>
          <a:xfrm>
            <a:off x="342900" y="4852988"/>
            <a:ext cx="3086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7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© 202</a:t>
            </a:r>
            <a:r>
              <a:rPr lang="en" sz="7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4 Zone &amp; Co  |  www.zoneandco.com</a:t>
            </a:r>
            <a:endParaRPr sz="700">
              <a:solidFill>
                <a:srgbClr val="7F7F7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6" name="Google Shape;396;p41"/>
          <p:cNvSpPr/>
          <p:nvPr/>
        </p:nvSpPr>
        <p:spPr>
          <a:xfrm rot="2700000">
            <a:off x="1436749" y="2588139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7" name="Google Shape;397;p41"/>
          <p:cNvSpPr/>
          <p:nvPr/>
        </p:nvSpPr>
        <p:spPr>
          <a:xfrm rot="2700000">
            <a:off x="1436749" y="1194314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8" name="Google Shape;398;p41"/>
          <p:cNvSpPr/>
          <p:nvPr/>
        </p:nvSpPr>
        <p:spPr>
          <a:xfrm rot="2700000">
            <a:off x="1436749" y="3915653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9" name="Google Shape;399;p41"/>
          <p:cNvSpPr/>
          <p:nvPr>
            <p:ph idx="2" type="pic"/>
          </p:nvPr>
        </p:nvSpPr>
        <p:spPr>
          <a:xfrm>
            <a:off x="1575452" y="1331318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00" name="Google Shape;400;p41"/>
          <p:cNvSpPr/>
          <p:nvPr>
            <p:ph idx="3" type="pic"/>
          </p:nvPr>
        </p:nvSpPr>
        <p:spPr>
          <a:xfrm>
            <a:off x="1575452" y="2725143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01" name="Google Shape;401;p41"/>
          <p:cNvSpPr/>
          <p:nvPr>
            <p:ph idx="4" type="pic"/>
          </p:nvPr>
        </p:nvSpPr>
        <p:spPr>
          <a:xfrm>
            <a:off x="1575452" y="4052643"/>
            <a:ext cx="411600" cy="4116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402" name="Google Shape;402;p41"/>
          <p:cNvCxnSpPr/>
          <p:nvPr/>
        </p:nvCxnSpPr>
        <p:spPr>
          <a:xfrm>
            <a:off x="2482967" y="2449857"/>
            <a:ext cx="0" cy="962100"/>
          </a:xfrm>
          <a:prstGeom prst="straightConnector1">
            <a:avLst/>
          </a:prstGeom>
          <a:noFill/>
          <a:ln cap="flat" cmpd="sng" w="19050">
            <a:solidFill>
              <a:srgbClr val="FF4B4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3" name="Google Shape;403;p41"/>
          <p:cNvCxnSpPr/>
          <p:nvPr/>
        </p:nvCxnSpPr>
        <p:spPr>
          <a:xfrm>
            <a:off x="2482967" y="1056032"/>
            <a:ext cx="0" cy="962100"/>
          </a:xfrm>
          <a:prstGeom prst="straightConnector1">
            <a:avLst/>
          </a:prstGeom>
          <a:noFill/>
          <a:ln cap="flat" cmpd="sng" w="19050">
            <a:solidFill>
              <a:srgbClr val="FF4B4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4" name="Google Shape;404;p41"/>
          <p:cNvCxnSpPr/>
          <p:nvPr/>
        </p:nvCxnSpPr>
        <p:spPr>
          <a:xfrm>
            <a:off x="2482967" y="3815108"/>
            <a:ext cx="0" cy="962100"/>
          </a:xfrm>
          <a:prstGeom prst="straightConnector1">
            <a:avLst/>
          </a:prstGeom>
          <a:noFill/>
          <a:ln cap="flat" cmpd="sng" w="19050">
            <a:solidFill>
              <a:srgbClr val="FF4B4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5" name="Google Shape;405;p41"/>
          <p:cNvSpPr txBox="1"/>
          <p:nvPr>
            <p:ph idx="5" type="body"/>
          </p:nvPr>
        </p:nvSpPr>
        <p:spPr>
          <a:xfrm>
            <a:off x="2667000" y="2347451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06" name="Google Shape;406;p41"/>
          <p:cNvSpPr txBox="1"/>
          <p:nvPr>
            <p:ph idx="6" type="body"/>
          </p:nvPr>
        </p:nvSpPr>
        <p:spPr>
          <a:xfrm>
            <a:off x="2667000" y="3743926"/>
            <a:ext cx="43557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07" name="Google Shape;407;p41"/>
          <p:cNvSpPr txBox="1"/>
          <p:nvPr>
            <p:ph idx="7" type="body"/>
          </p:nvPr>
        </p:nvSpPr>
        <p:spPr>
          <a:xfrm>
            <a:off x="2670048" y="1307592"/>
            <a:ext cx="43524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08" name="Google Shape;408;p41"/>
          <p:cNvSpPr txBox="1"/>
          <p:nvPr>
            <p:ph idx="8" type="body"/>
          </p:nvPr>
        </p:nvSpPr>
        <p:spPr>
          <a:xfrm>
            <a:off x="2670048" y="2706624"/>
            <a:ext cx="43524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09" name="Google Shape;409;p41"/>
          <p:cNvSpPr txBox="1"/>
          <p:nvPr>
            <p:ph idx="9" type="body"/>
          </p:nvPr>
        </p:nvSpPr>
        <p:spPr>
          <a:xfrm>
            <a:off x="2670048" y="4096512"/>
            <a:ext cx="43524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20. 4 Icons + Text">
  <p:cSld name="s20. 4 Icons + Text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2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12" name="Google Shape;412;p42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3" name="Google Shape;413;p42"/>
          <p:cNvSpPr/>
          <p:nvPr>
            <p:ph idx="2" type="pic"/>
          </p:nvPr>
        </p:nvSpPr>
        <p:spPr>
          <a:xfrm>
            <a:off x="923881" y="1545336"/>
            <a:ext cx="901500" cy="894000"/>
          </a:xfrm>
          <a:prstGeom prst="rect">
            <a:avLst/>
          </a:prstGeom>
          <a:noFill/>
          <a:ln>
            <a:noFill/>
          </a:ln>
        </p:spPr>
      </p:sp>
      <p:sp>
        <p:nvSpPr>
          <p:cNvPr id="414" name="Google Shape;414;p42"/>
          <p:cNvSpPr/>
          <p:nvPr>
            <p:ph idx="3" type="pic"/>
          </p:nvPr>
        </p:nvSpPr>
        <p:spPr>
          <a:xfrm>
            <a:off x="3055511" y="1545336"/>
            <a:ext cx="901500" cy="894000"/>
          </a:xfrm>
          <a:prstGeom prst="rect">
            <a:avLst/>
          </a:prstGeom>
          <a:noFill/>
          <a:ln>
            <a:noFill/>
          </a:ln>
        </p:spPr>
      </p:sp>
      <p:sp>
        <p:nvSpPr>
          <p:cNvPr id="415" name="Google Shape;415;p42"/>
          <p:cNvSpPr/>
          <p:nvPr>
            <p:ph idx="4" type="pic"/>
          </p:nvPr>
        </p:nvSpPr>
        <p:spPr>
          <a:xfrm>
            <a:off x="7318772" y="1545336"/>
            <a:ext cx="901500" cy="894000"/>
          </a:xfrm>
          <a:prstGeom prst="rect">
            <a:avLst/>
          </a:prstGeom>
          <a:noFill/>
          <a:ln>
            <a:noFill/>
          </a:ln>
        </p:spPr>
      </p:sp>
      <p:sp>
        <p:nvSpPr>
          <p:cNvPr id="416" name="Google Shape;416;p42"/>
          <p:cNvSpPr txBox="1"/>
          <p:nvPr>
            <p:ph idx="1" type="body"/>
          </p:nvPr>
        </p:nvSpPr>
        <p:spPr>
          <a:xfrm>
            <a:off x="493492" y="2649057"/>
            <a:ext cx="17622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17" name="Google Shape;417;p42"/>
          <p:cNvSpPr txBox="1"/>
          <p:nvPr>
            <p:ph idx="5" type="body"/>
          </p:nvPr>
        </p:nvSpPr>
        <p:spPr>
          <a:xfrm>
            <a:off x="2625122" y="2649057"/>
            <a:ext cx="17622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18" name="Google Shape;418;p42"/>
          <p:cNvSpPr txBox="1"/>
          <p:nvPr>
            <p:ph idx="6" type="body"/>
          </p:nvPr>
        </p:nvSpPr>
        <p:spPr>
          <a:xfrm>
            <a:off x="6888383" y="2649057"/>
            <a:ext cx="17622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19" name="Google Shape;419;p42"/>
          <p:cNvSpPr txBox="1"/>
          <p:nvPr>
            <p:ph idx="7" type="body"/>
          </p:nvPr>
        </p:nvSpPr>
        <p:spPr>
          <a:xfrm>
            <a:off x="493492" y="3378899"/>
            <a:ext cx="1762200" cy="7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sp>
        <p:nvSpPr>
          <p:cNvPr id="420" name="Google Shape;420;p42"/>
          <p:cNvSpPr txBox="1"/>
          <p:nvPr>
            <p:ph idx="8" type="body"/>
          </p:nvPr>
        </p:nvSpPr>
        <p:spPr>
          <a:xfrm>
            <a:off x="2625122" y="3378899"/>
            <a:ext cx="1762200" cy="7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sp>
        <p:nvSpPr>
          <p:cNvPr id="421" name="Google Shape;421;p42"/>
          <p:cNvSpPr txBox="1"/>
          <p:nvPr>
            <p:ph idx="9" type="body"/>
          </p:nvPr>
        </p:nvSpPr>
        <p:spPr>
          <a:xfrm>
            <a:off x="6888383" y="3378899"/>
            <a:ext cx="1762200" cy="7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sp>
        <p:nvSpPr>
          <p:cNvPr id="422" name="Google Shape;422;p42"/>
          <p:cNvSpPr/>
          <p:nvPr>
            <p:ph idx="13" type="pic"/>
          </p:nvPr>
        </p:nvSpPr>
        <p:spPr>
          <a:xfrm>
            <a:off x="5187141" y="1545336"/>
            <a:ext cx="901500" cy="894000"/>
          </a:xfrm>
          <a:prstGeom prst="rect">
            <a:avLst/>
          </a:prstGeom>
          <a:noFill/>
          <a:ln>
            <a:noFill/>
          </a:ln>
        </p:spPr>
      </p:sp>
      <p:sp>
        <p:nvSpPr>
          <p:cNvPr id="423" name="Google Shape;423;p42"/>
          <p:cNvSpPr txBox="1"/>
          <p:nvPr>
            <p:ph idx="14" type="body"/>
          </p:nvPr>
        </p:nvSpPr>
        <p:spPr>
          <a:xfrm>
            <a:off x="4756752" y="2649057"/>
            <a:ext cx="17622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indent="-2286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indent="-2286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indent="-2286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indent="-2286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indent="-2286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indent="-2286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indent="-2286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indent="-2286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24" name="Google Shape;424;p42"/>
          <p:cNvSpPr txBox="1"/>
          <p:nvPr>
            <p:ph idx="15" type="body"/>
          </p:nvPr>
        </p:nvSpPr>
        <p:spPr>
          <a:xfrm>
            <a:off x="4756752" y="3378899"/>
            <a:ext cx="1762200" cy="7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22. 4 Icons Across">
  <p:cSld name="s22. 4 Icons Across"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3"/>
          <p:cNvSpPr/>
          <p:nvPr/>
        </p:nvSpPr>
        <p:spPr>
          <a:xfrm>
            <a:off x="0" y="0"/>
            <a:ext cx="9144000" cy="2571900"/>
          </a:xfrm>
          <a:prstGeom prst="rect">
            <a:avLst/>
          </a:prstGeom>
          <a:solidFill>
            <a:srgbClr val="EDF9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7" name="Google Shape;427;p43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28" name="Google Shape;428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43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30" name="Google Shape;430;p43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1" name="Google Shape;431;p43"/>
          <p:cNvSpPr/>
          <p:nvPr/>
        </p:nvSpPr>
        <p:spPr>
          <a:xfrm rot="2700000">
            <a:off x="810086" y="1571203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2" name="Google Shape;432;p43"/>
          <p:cNvSpPr/>
          <p:nvPr/>
        </p:nvSpPr>
        <p:spPr>
          <a:xfrm rot="2700000">
            <a:off x="2848617" y="1571203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3" name="Google Shape;433;p43"/>
          <p:cNvSpPr/>
          <p:nvPr/>
        </p:nvSpPr>
        <p:spPr>
          <a:xfrm rot="2700000">
            <a:off x="4887148" y="1571203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4" name="Google Shape;434;p43"/>
          <p:cNvSpPr/>
          <p:nvPr/>
        </p:nvSpPr>
        <p:spPr>
          <a:xfrm rot="2700000">
            <a:off x="6925680" y="1571203"/>
            <a:ext cx="689005" cy="6856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100"/>
              <a:buFont typeface="Roboto"/>
              <a:buNone/>
            </a:pPr>
            <a:r>
              <a:t/>
            </a:r>
            <a:endParaRPr b="0" i="0" sz="110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5" name="Google Shape;435;p43"/>
          <p:cNvSpPr/>
          <p:nvPr>
            <p:ph idx="2" type="pic"/>
          </p:nvPr>
        </p:nvSpPr>
        <p:spPr>
          <a:xfrm>
            <a:off x="948802" y="1708208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36" name="Google Shape;436;p43"/>
          <p:cNvSpPr/>
          <p:nvPr>
            <p:ph idx="3" type="pic"/>
          </p:nvPr>
        </p:nvSpPr>
        <p:spPr>
          <a:xfrm>
            <a:off x="2987320" y="1708208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37" name="Google Shape;437;p43"/>
          <p:cNvSpPr/>
          <p:nvPr>
            <p:ph idx="4" type="pic"/>
          </p:nvPr>
        </p:nvSpPr>
        <p:spPr>
          <a:xfrm>
            <a:off x="5025851" y="1708208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38" name="Google Shape;438;p43"/>
          <p:cNvSpPr/>
          <p:nvPr>
            <p:ph idx="5" type="pic"/>
          </p:nvPr>
        </p:nvSpPr>
        <p:spPr>
          <a:xfrm>
            <a:off x="7064383" y="1708208"/>
            <a:ext cx="411600" cy="411600"/>
          </a:xfrm>
          <a:prstGeom prst="rect">
            <a:avLst/>
          </a:prstGeom>
          <a:noFill/>
          <a:ln>
            <a:noFill/>
          </a:ln>
        </p:spPr>
      </p:sp>
      <p:sp>
        <p:nvSpPr>
          <p:cNvPr id="439" name="Google Shape;439;p43"/>
          <p:cNvSpPr txBox="1"/>
          <p:nvPr>
            <p:ph idx="1" type="body"/>
          </p:nvPr>
        </p:nvSpPr>
        <p:spPr>
          <a:xfrm>
            <a:off x="786384" y="269847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40" name="Google Shape;440;p43"/>
          <p:cNvSpPr txBox="1"/>
          <p:nvPr>
            <p:ph idx="6" type="body"/>
          </p:nvPr>
        </p:nvSpPr>
        <p:spPr>
          <a:xfrm>
            <a:off x="2825496" y="269847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41" name="Google Shape;441;p43"/>
          <p:cNvSpPr txBox="1"/>
          <p:nvPr>
            <p:ph idx="7" type="body"/>
          </p:nvPr>
        </p:nvSpPr>
        <p:spPr>
          <a:xfrm>
            <a:off x="4864608" y="269847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42" name="Google Shape;442;p43"/>
          <p:cNvSpPr txBox="1"/>
          <p:nvPr>
            <p:ph idx="8" type="body"/>
          </p:nvPr>
        </p:nvSpPr>
        <p:spPr>
          <a:xfrm>
            <a:off x="6912864" y="269847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b="1" sz="1400">
                <a:solidFill>
                  <a:schemeClr val="accent1"/>
                </a:solidFill>
              </a:defRPr>
            </a:lvl9pPr>
          </a:lstStyle>
          <a:p/>
        </p:txBody>
      </p:sp>
      <p:cxnSp>
        <p:nvCxnSpPr>
          <p:cNvPr id="443" name="Google Shape;443;p43"/>
          <p:cNvCxnSpPr/>
          <p:nvPr/>
        </p:nvCxnSpPr>
        <p:spPr>
          <a:xfrm>
            <a:off x="663939" y="2571908"/>
            <a:ext cx="9813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4" name="Google Shape;444;p43"/>
          <p:cNvCxnSpPr/>
          <p:nvPr/>
        </p:nvCxnSpPr>
        <p:spPr>
          <a:xfrm>
            <a:off x="2702464" y="2571908"/>
            <a:ext cx="9813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5" name="Google Shape;445;p43"/>
          <p:cNvCxnSpPr/>
          <p:nvPr/>
        </p:nvCxnSpPr>
        <p:spPr>
          <a:xfrm>
            <a:off x="4764964" y="2571908"/>
            <a:ext cx="9813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6" name="Google Shape;446;p43"/>
          <p:cNvCxnSpPr/>
          <p:nvPr/>
        </p:nvCxnSpPr>
        <p:spPr>
          <a:xfrm>
            <a:off x="6779514" y="2573358"/>
            <a:ext cx="9813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7" name="Google Shape;447;p43"/>
          <p:cNvSpPr txBox="1"/>
          <p:nvPr>
            <p:ph idx="9" type="body"/>
          </p:nvPr>
        </p:nvSpPr>
        <p:spPr>
          <a:xfrm>
            <a:off x="786384" y="305409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48" name="Google Shape;448;p43"/>
          <p:cNvSpPr txBox="1"/>
          <p:nvPr>
            <p:ph idx="13" type="body"/>
          </p:nvPr>
        </p:nvSpPr>
        <p:spPr>
          <a:xfrm>
            <a:off x="2825496" y="305409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49" name="Google Shape;449;p43"/>
          <p:cNvSpPr txBox="1"/>
          <p:nvPr>
            <p:ph idx="14" type="body"/>
          </p:nvPr>
        </p:nvSpPr>
        <p:spPr>
          <a:xfrm>
            <a:off x="4864608" y="305409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50" name="Google Shape;450;p43"/>
          <p:cNvSpPr txBox="1"/>
          <p:nvPr>
            <p:ph idx="15" type="body"/>
          </p:nvPr>
        </p:nvSpPr>
        <p:spPr>
          <a:xfrm>
            <a:off x="6912864" y="3054096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27. 5 Icons Across">
  <p:cSld name="s27. 5 Icons Across"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4"/>
          <p:cNvSpPr/>
          <p:nvPr/>
        </p:nvSpPr>
        <p:spPr>
          <a:xfrm>
            <a:off x="0" y="0"/>
            <a:ext cx="9144000" cy="1629600"/>
          </a:xfrm>
          <a:prstGeom prst="rect">
            <a:avLst/>
          </a:prstGeom>
          <a:solidFill>
            <a:srgbClr val="EDF9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3" name="Google Shape;453;p44"/>
          <p:cNvSpPr/>
          <p:nvPr/>
        </p:nvSpPr>
        <p:spPr>
          <a:xfrm rot="2700000">
            <a:off x="8103875" y="-112266"/>
            <a:ext cx="1537326" cy="768663"/>
          </a:xfrm>
          <a:custGeom>
            <a:rect b="b" l="l" r="r" t="t"/>
            <a:pathLst>
              <a:path extrusionOk="0" h="768236" w="1536472">
                <a:moveTo>
                  <a:pt x="0" y="768236"/>
                </a:moveTo>
                <a:lnTo>
                  <a:pt x="768236" y="0"/>
                </a:lnTo>
                <a:lnTo>
                  <a:pt x="1536472" y="768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223D"/>
              </a:buClr>
              <a:buSzPts val="1350"/>
              <a:buFont typeface="Roboto"/>
              <a:buNone/>
            </a:pPr>
            <a:r>
              <a:t/>
            </a:r>
            <a:endParaRPr b="0" i="0" sz="1350" u="none" cap="none" strike="noStrike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54" name="Google Shape;454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5" name="Google Shape;455;p44"/>
          <p:cNvCxnSpPr/>
          <p:nvPr/>
        </p:nvCxnSpPr>
        <p:spPr>
          <a:xfrm>
            <a:off x="0" y="1629676"/>
            <a:ext cx="9144000" cy="0"/>
          </a:xfrm>
          <a:prstGeom prst="straightConnector1">
            <a:avLst/>
          </a:prstGeom>
          <a:noFill/>
          <a:ln cap="flat" cmpd="sng" w="19050">
            <a:solidFill>
              <a:srgbClr val="FF4B4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56" name="Google Shape;456;p44"/>
          <p:cNvGrpSpPr/>
          <p:nvPr/>
        </p:nvGrpSpPr>
        <p:grpSpPr>
          <a:xfrm>
            <a:off x="616777" y="1453875"/>
            <a:ext cx="351600" cy="351600"/>
            <a:chOff x="1029113" y="2472191"/>
            <a:chExt cx="351600" cy="351600"/>
          </a:xfrm>
        </p:grpSpPr>
        <p:sp>
          <p:nvSpPr>
            <p:cNvPr id="457" name="Google Shape;457;p44"/>
            <p:cNvSpPr/>
            <p:nvPr/>
          </p:nvSpPr>
          <p:spPr>
            <a:xfrm rot="2700000">
              <a:off x="1080603" y="2523682"/>
              <a:ext cx="248619" cy="248619"/>
            </a:xfrm>
            <a:prstGeom prst="rect">
              <a:avLst/>
            </a:prstGeom>
            <a:solidFill>
              <a:srgbClr val="FF4B4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E223D"/>
                </a:buClr>
                <a:buSzPts val="1100"/>
                <a:buFont typeface="Roboto"/>
                <a:buNone/>
              </a:pPr>
              <a:r>
                <a:t/>
              </a:r>
              <a:endParaRPr b="0" i="0" sz="1100" u="none" cap="none" strike="noStrike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8" name="Google Shape;458;p44"/>
            <p:cNvSpPr txBox="1"/>
            <p:nvPr/>
          </p:nvSpPr>
          <p:spPr>
            <a:xfrm>
              <a:off x="1095123" y="2481191"/>
              <a:ext cx="219600" cy="33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Roboto"/>
                <a:buNone/>
              </a:pPr>
              <a:r>
                <a:rPr b="0" i="0" lang="en" sz="140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b="0" i="0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59" name="Google Shape;459;p44"/>
          <p:cNvGrpSpPr/>
          <p:nvPr/>
        </p:nvGrpSpPr>
        <p:grpSpPr>
          <a:xfrm>
            <a:off x="2249417" y="1453875"/>
            <a:ext cx="351600" cy="351600"/>
            <a:chOff x="2089563" y="2472190"/>
            <a:chExt cx="351600" cy="351600"/>
          </a:xfrm>
        </p:grpSpPr>
        <p:sp>
          <p:nvSpPr>
            <p:cNvPr id="460" name="Google Shape;460;p44"/>
            <p:cNvSpPr/>
            <p:nvPr/>
          </p:nvSpPr>
          <p:spPr>
            <a:xfrm rot="2700000">
              <a:off x="2141053" y="2523681"/>
              <a:ext cx="248619" cy="248619"/>
            </a:xfrm>
            <a:prstGeom prst="rect">
              <a:avLst/>
            </a:prstGeom>
            <a:solidFill>
              <a:srgbClr val="FF4B4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E223D"/>
                </a:buClr>
                <a:buSzPts val="1100"/>
                <a:buFont typeface="Roboto"/>
                <a:buNone/>
              </a:pPr>
              <a:r>
                <a:t/>
              </a:r>
              <a:endParaRPr b="0" i="0" sz="1100" u="none" cap="none" strike="noStrike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1" name="Google Shape;461;p44"/>
            <p:cNvSpPr txBox="1"/>
            <p:nvPr/>
          </p:nvSpPr>
          <p:spPr>
            <a:xfrm>
              <a:off x="2155561" y="2481190"/>
              <a:ext cx="219600" cy="33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350"/>
                <a:buFont typeface="Roboto"/>
                <a:buNone/>
              </a:pPr>
              <a:r>
                <a:rPr b="0" i="0" lang="en" sz="135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 b="0" i="0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62" name="Google Shape;462;p44"/>
          <p:cNvGrpSpPr/>
          <p:nvPr/>
        </p:nvGrpSpPr>
        <p:grpSpPr>
          <a:xfrm>
            <a:off x="3882057" y="1453875"/>
            <a:ext cx="351600" cy="351600"/>
            <a:chOff x="3842163" y="2472190"/>
            <a:chExt cx="351600" cy="351600"/>
          </a:xfrm>
        </p:grpSpPr>
        <p:sp>
          <p:nvSpPr>
            <p:cNvPr id="463" name="Google Shape;463;p44"/>
            <p:cNvSpPr/>
            <p:nvPr/>
          </p:nvSpPr>
          <p:spPr>
            <a:xfrm rot="2700000">
              <a:off x="3893653" y="2523681"/>
              <a:ext cx="248619" cy="248619"/>
            </a:xfrm>
            <a:prstGeom prst="rect">
              <a:avLst/>
            </a:prstGeom>
            <a:solidFill>
              <a:srgbClr val="FF4B40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E223D"/>
                </a:buClr>
                <a:buSzPts val="1100"/>
                <a:buFont typeface="Roboto"/>
                <a:buNone/>
              </a:pPr>
              <a:r>
                <a:t/>
              </a:r>
              <a:endParaRPr b="0" i="0" sz="1100" u="none" cap="none" strike="noStrike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4" name="Google Shape;464;p44"/>
            <p:cNvSpPr txBox="1"/>
            <p:nvPr/>
          </p:nvSpPr>
          <p:spPr>
            <a:xfrm>
              <a:off x="3908173" y="2481190"/>
              <a:ext cx="219600" cy="33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350"/>
                <a:buFont typeface="Roboto"/>
                <a:buNone/>
              </a:pPr>
              <a:r>
                <a:rPr b="0" i="0" lang="en" sz="135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3</a:t>
              </a:r>
              <a:endParaRPr b="0" i="0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65" name="Google Shape;465;p44"/>
          <p:cNvGrpSpPr/>
          <p:nvPr/>
        </p:nvGrpSpPr>
        <p:grpSpPr>
          <a:xfrm>
            <a:off x="5514697" y="1453875"/>
            <a:ext cx="351600" cy="351600"/>
            <a:chOff x="5537613" y="2472190"/>
            <a:chExt cx="351600" cy="351600"/>
          </a:xfrm>
        </p:grpSpPr>
        <p:sp>
          <p:nvSpPr>
            <p:cNvPr id="466" name="Google Shape;466;p44"/>
            <p:cNvSpPr/>
            <p:nvPr/>
          </p:nvSpPr>
          <p:spPr>
            <a:xfrm rot="2700000">
              <a:off x="5589103" y="2523681"/>
              <a:ext cx="248619" cy="248619"/>
            </a:xfrm>
            <a:prstGeom prst="rect">
              <a:avLst/>
            </a:prstGeom>
            <a:solidFill>
              <a:srgbClr val="FF4B40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E223D"/>
                </a:buClr>
                <a:buSzPts val="1100"/>
                <a:buFont typeface="Roboto"/>
                <a:buNone/>
              </a:pPr>
              <a:r>
                <a:t/>
              </a:r>
              <a:endParaRPr b="0" i="0" sz="1100" u="none" cap="none" strike="noStrike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7" name="Google Shape;467;p44"/>
            <p:cNvSpPr txBox="1"/>
            <p:nvPr/>
          </p:nvSpPr>
          <p:spPr>
            <a:xfrm>
              <a:off x="5603599" y="2481190"/>
              <a:ext cx="219600" cy="33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350"/>
                <a:buFont typeface="Roboto"/>
                <a:buNone/>
              </a:pPr>
              <a:r>
                <a:rPr b="0" i="0" lang="en" sz="135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endParaRPr b="0" i="0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68" name="Google Shape;468;p44"/>
          <p:cNvGrpSpPr/>
          <p:nvPr/>
        </p:nvGrpSpPr>
        <p:grpSpPr>
          <a:xfrm>
            <a:off x="7147338" y="1453875"/>
            <a:ext cx="351600" cy="351600"/>
            <a:chOff x="7128288" y="2472190"/>
            <a:chExt cx="351600" cy="351600"/>
          </a:xfrm>
        </p:grpSpPr>
        <p:sp>
          <p:nvSpPr>
            <p:cNvPr id="469" name="Google Shape;469;p44"/>
            <p:cNvSpPr/>
            <p:nvPr/>
          </p:nvSpPr>
          <p:spPr>
            <a:xfrm rot="2700000">
              <a:off x="7179778" y="2523681"/>
              <a:ext cx="248619" cy="248619"/>
            </a:xfrm>
            <a:prstGeom prst="rect">
              <a:avLst/>
            </a:prstGeom>
            <a:solidFill>
              <a:srgbClr val="FF4B40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E223D"/>
                </a:buClr>
                <a:buSzPts val="1100"/>
                <a:buFont typeface="Roboto"/>
                <a:buNone/>
              </a:pPr>
              <a:r>
                <a:t/>
              </a:r>
              <a:endParaRPr b="0" i="0" sz="1100" u="none" cap="none" strike="noStrike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0" name="Google Shape;470;p44"/>
            <p:cNvSpPr txBox="1"/>
            <p:nvPr/>
          </p:nvSpPr>
          <p:spPr>
            <a:xfrm>
              <a:off x="7194298" y="2481190"/>
              <a:ext cx="219600" cy="33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350"/>
                <a:buFont typeface="Roboto"/>
                <a:buNone/>
              </a:pPr>
              <a:r>
                <a:rPr b="0" i="0" lang="en" sz="1350" u="none" cap="none" strike="noStrik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5</a:t>
              </a:r>
              <a:endParaRPr b="0" i="0" sz="140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71" name="Google Shape;471;p44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72" name="Google Shape;472;p44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3" name="Google Shape;473;p44"/>
          <p:cNvSpPr txBox="1"/>
          <p:nvPr>
            <p:ph idx="1" type="body"/>
          </p:nvPr>
        </p:nvSpPr>
        <p:spPr>
          <a:xfrm>
            <a:off x="706077" y="19248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74" name="Google Shape;474;p44"/>
          <p:cNvSpPr txBox="1"/>
          <p:nvPr>
            <p:ph idx="2" type="body"/>
          </p:nvPr>
        </p:nvSpPr>
        <p:spPr>
          <a:xfrm>
            <a:off x="2339309" y="19248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75" name="Google Shape;475;p44"/>
          <p:cNvSpPr txBox="1"/>
          <p:nvPr>
            <p:ph idx="3" type="body"/>
          </p:nvPr>
        </p:nvSpPr>
        <p:spPr>
          <a:xfrm>
            <a:off x="3969778" y="19248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76" name="Google Shape;476;p44"/>
          <p:cNvSpPr txBox="1"/>
          <p:nvPr>
            <p:ph idx="4" type="body"/>
          </p:nvPr>
        </p:nvSpPr>
        <p:spPr>
          <a:xfrm>
            <a:off x="5604702" y="19248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77" name="Google Shape;477;p44"/>
          <p:cNvSpPr txBox="1"/>
          <p:nvPr>
            <p:ph idx="5" type="body"/>
          </p:nvPr>
        </p:nvSpPr>
        <p:spPr>
          <a:xfrm>
            <a:off x="7239627" y="19248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>
                <a:solidFill>
                  <a:schemeClr val="accen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5pPr>
            <a:lvl6pPr indent="-2286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6pPr>
            <a:lvl7pPr indent="-2286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7pPr>
            <a:lvl8pPr indent="-2286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8pPr>
            <a:lvl9pPr indent="-2286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b="1"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78" name="Google Shape;478;p44"/>
          <p:cNvSpPr txBox="1"/>
          <p:nvPr>
            <p:ph idx="6" type="body"/>
          </p:nvPr>
        </p:nvSpPr>
        <p:spPr>
          <a:xfrm>
            <a:off x="704088" y="22860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79" name="Google Shape;479;p44"/>
          <p:cNvSpPr txBox="1"/>
          <p:nvPr>
            <p:ph idx="7" type="body"/>
          </p:nvPr>
        </p:nvSpPr>
        <p:spPr>
          <a:xfrm>
            <a:off x="2340864" y="22860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80" name="Google Shape;480;p44"/>
          <p:cNvSpPr txBox="1"/>
          <p:nvPr>
            <p:ph idx="8" type="body"/>
          </p:nvPr>
        </p:nvSpPr>
        <p:spPr>
          <a:xfrm>
            <a:off x="3968496" y="22860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81" name="Google Shape;481;p44"/>
          <p:cNvSpPr txBox="1"/>
          <p:nvPr>
            <p:ph idx="9" type="body"/>
          </p:nvPr>
        </p:nvSpPr>
        <p:spPr>
          <a:xfrm>
            <a:off x="5605272" y="22860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  <p:sp>
        <p:nvSpPr>
          <p:cNvPr id="482" name="Google Shape;482;p44"/>
          <p:cNvSpPr txBox="1"/>
          <p:nvPr>
            <p:ph idx="13" type="body"/>
          </p:nvPr>
        </p:nvSpPr>
        <p:spPr>
          <a:xfrm>
            <a:off x="7242048" y="2286000"/>
            <a:ext cx="14448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x. branded layouts end here">
  <p:cSld name="x. branded layouts end here">
    <p:bg>
      <p:bgPr>
        <a:solidFill>
          <a:schemeClr val="dk1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45"/>
          <p:cNvSpPr txBox="1"/>
          <p:nvPr/>
        </p:nvSpPr>
        <p:spPr>
          <a:xfrm>
            <a:off x="681038" y="1470450"/>
            <a:ext cx="7782000" cy="220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0" i="0" lang="en" sz="6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Branded layouts</a:t>
            </a:r>
            <a:br>
              <a:rPr b="0" i="0" lang="en" sz="6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0" i="0" lang="en" sz="6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end here</a:t>
            </a:r>
            <a:endParaRPr b="0" i="0" sz="11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" name="Google Shape;485;p45"/>
          <p:cNvSpPr/>
          <p:nvPr/>
        </p:nvSpPr>
        <p:spPr>
          <a:xfrm>
            <a:off x="8467500" y="45000"/>
            <a:ext cx="607500" cy="600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" name="Google Shape;486;p45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01. Agenda">
  <p:cSld name="h01. Agenda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2478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Google Shape;44;p6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cxnSp>
        <p:nvCxnSpPr>
          <p:cNvPr id="45" name="Google Shape;45;p6"/>
          <p:cNvCxnSpPr/>
          <p:nvPr/>
        </p:nvCxnSpPr>
        <p:spPr>
          <a:xfrm>
            <a:off x="351236" y="768096"/>
            <a:ext cx="3017400" cy="0"/>
          </a:xfrm>
          <a:prstGeom prst="straightConnector1">
            <a:avLst/>
          </a:prstGeom>
          <a:noFill/>
          <a:ln cap="flat" cmpd="sng" w="28575">
            <a:solidFill>
              <a:srgbClr val="FF4B40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2697480" y="1207008"/>
            <a:ext cx="5943600" cy="27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2697480" y="1700784"/>
            <a:ext cx="5943600" cy="27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6"/>
          <p:cNvSpPr txBox="1"/>
          <p:nvPr>
            <p:ph idx="3" type="body"/>
          </p:nvPr>
        </p:nvSpPr>
        <p:spPr>
          <a:xfrm>
            <a:off x="2697480" y="2203704"/>
            <a:ext cx="5943600" cy="27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6"/>
          <p:cNvSpPr txBox="1"/>
          <p:nvPr>
            <p:ph idx="4" type="body"/>
          </p:nvPr>
        </p:nvSpPr>
        <p:spPr>
          <a:xfrm>
            <a:off x="2697480" y="2697480"/>
            <a:ext cx="5943600" cy="27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6"/>
          <p:cNvSpPr txBox="1"/>
          <p:nvPr>
            <p:ph idx="5" type="body"/>
          </p:nvPr>
        </p:nvSpPr>
        <p:spPr>
          <a:xfrm>
            <a:off x="2697480" y="3200400"/>
            <a:ext cx="5943600" cy="27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1" name="Google Shape;51;p6"/>
          <p:cNvSpPr txBox="1"/>
          <p:nvPr>
            <p:ph idx="6" type="body"/>
          </p:nvPr>
        </p:nvSpPr>
        <p:spPr>
          <a:xfrm>
            <a:off x="2697480" y="3694176"/>
            <a:ext cx="5943600" cy="27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2" name="Google Shape;52;p6"/>
          <p:cNvSpPr txBox="1"/>
          <p:nvPr>
            <p:ph idx="7" type="body"/>
          </p:nvPr>
        </p:nvSpPr>
        <p:spPr>
          <a:xfrm>
            <a:off x="2697480" y="4187952"/>
            <a:ext cx="5943600" cy="27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3" name="Google Shape;53;p6"/>
          <p:cNvSpPr txBox="1"/>
          <p:nvPr>
            <p:ph hasCustomPrompt="1" idx="8" type="title"/>
          </p:nvPr>
        </p:nvSpPr>
        <p:spPr>
          <a:xfrm>
            <a:off x="2340864" y="1207008"/>
            <a:ext cx="274200" cy="274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6"/>
          <p:cNvSpPr txBox="1"/>
          <p:nvPr>
            <p:ph hasCustomPrompt="1" idx="9" type="title"/>
          </p:nvPr>
        </p:nvSpPr>
        <p:spPr>
          <a:xfrm>
            <a:off x="2340864" y="1700784"/>
            <a:ext cx="274200" cy="274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6"/>
          <p:cNvSpPr txBox="1"/>
          <p:nvPr>
            <p:ph hasCustomPrompt="1" idx="13" type="title"/>
          </p:nvPr>
        </p:nvSpPr>
        <p:spPr>
          <a:xfrm>
            <a:off x="2340864" y="2203704"/>
            <a:ext cx="274200" cy="274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6"/>
          <p:cNvSpPr txBox="1"/>
          <p:nvPr>
            <p:ph hasCustomPrompt="1" idx="14" type="title"/>
          </p:nvPr>
        </p:nvSpPr>
        <p:spPr>
          <a:xfrm>
            <a:off x="2340864" y="2697480"/>
            <a:ext cx="274200" cy="274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7" name="Google Shape;57;p6"/>
          <p:cNvSpPr txBox="1"/>
          <p:nvPr>
            <p:ph hasCustomPrompt="1" idx="15" type="title"/>
          </p:nvPr>
        </p:nvSpPr>
        <p:spPr>
          <a:xfrm>
            <a:off x="2340864" y="3200400"/>
            <a:ext cx="274200" cy="274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6"/>
          <p:cNvSpPr txBox="1"/>
          <p:nvPr>
            <p:ph hasCustomPrompt="1" idx="16" type="title"/>
          </p:nvPr>
        </p:nvSpPr>
        <p:spPr>
          <a:xfrm>
            <a:off x="2340864" y="3694176"/>
            <a:ext cx="274200" cy="274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6"/>
          <p:cNvSpPr txBox="1"/>
          <p:nvPr>
            <p:ph hasCustomPrompt="1" idx="17" type="title"/>
          </p:nvPr>
        </p:nvSpPr>
        <p:spPr>
          <a:xfrm>
            <a:off x="2340864" y="4187952"/>
            <a:ext cx="274200" cy="274200"/>
          </a:xfrm>
          <a:prstGeom prst="rect">
            <a:avLst/>
          </a:prstGeom>
          <a:solidFill>
            <a:schemeClr val="accent1"/>
          </a:solidFill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6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05. Section Header 1">
  <p:cSld name="h05. Section Header 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4493" y="-2286"/>
            <a:ext cx="9192986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7"/>
          <p:cNvSpPr txBox="1"/>
          <p:nvPr>
            <p:ph type="title"/>
          </p:nvPr>
        </p:nvSpPr>
        <p:spPr>
          <a:xfrm>
            <a:off x="1490472" y="1527048"/>
            <a:ext cx="6163200" cy="118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Lato"/>
              <a:buNone/>
              <a:defRPr sz="44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64" name="Google Shape;64;p7"/>
          <p:cNvSpPr txBox="1"/>
          <p:nvPr>
            <p:ph idx="1" type="subTitle"/>
          </p:nvPr>
        </p:nvSpPr>
        <p:spPr>
          <a:xfrm>
            <a:off x="1645920" y="2916936"/>
            <a:ext cx="5852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pic>
        <p:nvPicPr>
          <p:cNvPr id="65" name="Google Shape;6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7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t" bIns="0" lIns="91425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06. Section Header 2">
  <p:cSld name="h06. Section Header 2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6107" y="-2286"/>
            <a:ext cx="9156214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8"/>
          <p:cNvSpPr txBox="1"/>
          <p:nvPr>
            <p:ph type="title"/>
          </p:nvPr>
        </p:nvSpPr>
        <p:spPr>
          <a:xfrm>
            <a:off x="1490472" y="1527048"/>
            <a:ext cx="6163200" cy="118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Lato"/>
              <a:buNone/>
              <a:defRPr sz="44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71" name="Google Shape;71;p8"/>
          <p:cNvSpPr txBox="1"/>
          <p:nvPr>
            <p:ph idx="1" type="subTitle"/>
          </p:nvPr>
        </p:nvSpPr>
        <p:spPr>
          <a:xfrm>
            <a:off x="1645920" y="2916936"/>
            <a:ext cx="5852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72" name="Google Shape;72;p8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ctr" bIns="0" lIns="91425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07. Section Header 3">
  <p:cSld name="h07. Section Header 3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6107" y="-2286"/>
            <a:ext cx="9156214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9"/>
          <p:cNvSpPr txBox="1"/>
          <p:nvPr>
            <p:ph type="title"/>
          </p:nvPr>
        </p:nvSpPr>
        <p:spPr>
          <a:xfrm>
            <a:off x="1490472" y="1527048"/>
            <a:ext cx="6163200" cy="118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Lato"/>
              <a:buNone/>
              <a:defRPr sz="44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b="0"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9"/>
          <p:cNvSpPr txBox="1"/>
          <p:nvPr>
            <p:ph idx="1" type="subTitle"/>
          </p:nvPr>
        </p:nvSpPr>
        <p:spPr>
          <a:xfrm>
            <a:off x="1645920" y="2916936"/>
            <a:ext cx="5852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Google Shape;77;p9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t" bIns="0" lIns="91425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8" name="Google Shape;7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71074" y="108250"/>
            <a:ext cx="469124" cy="476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08. Section Header 4">
  <p:cSld name="h08. Section Header 4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6107" y="-2286"/>
            <a:ext cx="9156214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10"/>
          <p:cNvSpPr txBox="1"/>
          <p:nvPr>
            <p:ph type="title"/>
          </p:nvPr>
        </p:nvSpPr>
        <p:spPr>
          <a:xfrm>
            <a:off x="1490472" y="1527048"/>
            <a:ext cx="6163200" cy="118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84" name="Google Shape;84;p10"/>
          <p:cNvSpPr txBox="1"/>
          <p:nvPr>
            <p:ph idx="1" type="subTitle"/>
          </p:nvPr>
        </p:nvSpPr>
        <p:spPr>
          <a:xfrm>
            <a:off x="1645920" y="2916936"/>
            <a:ext cx="5852100" cy="32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1pPr>
            <a:lvl2pPr lvl="1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19.xml"/><Relationship Id="rId42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21.xml"/><Relationship Id="rId44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20.xml"/><Relationship Id="rId43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23.xml"/><Relationship Id="rId46" Type="http://schemas.openxmlformats.org/officeDocument/2006/relationships/theme" Target="../theme/theme1.xml"/><Relationship Id="rId23" Type="http://schemas.openxmlformats.org/officeDocument/2006/relationships/slideLayout" Target="../slideLayouts/slideLayout22.xml"/><Relationship Id="rId45" Type="http://schemas.openxmlformats.org/officeDocument/2006/relationships/slideLayout" Target="../slideLayouts/slideLayout44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39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15.xml"/><Relationship Id="rId3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7472" y="201168"/>
            <a:ext cx="80742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  <a:defRPr b="1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2" type="sldNum"/>
          </p:nvPr>
        </p:nvSpPr>
        <p:spPr>
          <a:xfrm>
            <a:off x="8275320" y="4855464"/>
            <a:ext cx="5304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0" wrap="square" tIns="0">
            <a:noAutofit/>
          </a:bodyPr>
          <a:lstStyle>
            <a:lvl1pPr lvl="0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47475" y="1086450"/>
            <a:ext cx="8458200" cy="3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•"/>
              <a:defRPr i="0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•"/>
              <a:defRPr i="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Roboto"/>
              <a:buChar char="•"/>
              <a:defRPr i="0" sz="12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9" name="Google Shape;9;p1"/>
          <p:cNvSpPr txBox="1"/>
          <p:nvPr/>
        </p:nvSpPr>
        <p:spPr>
          <a:xfrm>
            <a:off x="342900" y="4852988"/>
            <a:ext cx="3086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700" u="none" cap="none" strike="noStrike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© 202</a:t>
            </a:r>
            <a:r>
              <a:rPr lang="en" sz="700">
                <a:solidFill>
                  <a:srgbClr val="7F7F7F"/>
                </a:solidFill>
                <a:latin typeface="Roboto"/>
                <a:ea typeface="Roboto"/>
                <a:cs typeface="Roboto"/>
                <a:sym typeface="Roboto"/>
              </a:rPr>
              <a:t>4 Zone &amp; Co  |  www.zoneandco.com</a:t>
            </a:r>
            <a:endParaRPr sz="700">
              <a:solidFill>
                <a:srgbClr val="7F7F7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" name="Google Shape;10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8558784" y="100584"/>
            <a:ext cx="484632" cy="494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/>
        </p:nvSpPr>
        <p:spPr>
          <a:xfrm>
            <a:off x="9260850" y="0"/>
            <a:ext cx="183000" cy="183000"/>
          </a:xfrm>
          <a:prstGeom prst="rect">
            <a:avLst/>
          </a:prstGeom>
          <a:solidFill>
            <a:srgbClr val="25DA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9260850" y="256238"/>
            <a:ext cx="183000" cy="183000"/>
          </a:xfrm>
          <a:prstGeom prst="rect">
            <a:avLst/>
          </a:prstGeom>
          <a:solidFill>
            <a:srgbClr val="73DA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9260850" y="512488"/>
            <a:ext cx="183000" cy="183000"/>
          </a:xfrm>
          <a:prstGeom prst="rect">
            <a:avLst/>
          </a:prstGeom>
          <a:solidFill>
            <a:srgbClr val="B0EA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9260850" y="768738"/>
            <a:ext cx="183000" cy="183000"/>
          </a:xfrm>
          <a:prstGeom prst="rect">
            <a:avLst/>
          </a:prstGeom>
          <a:solidFill>
            <a:srgbClr val="FED2C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Google Shape;15;p1"/>
          <p:cNvSpPr/>
          <p:nvPr/>
        </p:nvSpPr>
        <p:spPr>
          <a:xfrm>
            <a:off x="9260850" y="1024988"/>
            <a:ext cx="183000" cy="183000"/>
          </a:xfrm>
          <a:prstGeom prst="rect">
            <a:avLst/>
          </a:prstGeom>
          <a:solidFill>
            <a:srgbClr val="FBF0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  <p:sldLayoutId id="2147483689" r:id="rId43"/>
    <p:sldLayoutId id="2147483690" r:id="rId44"/>
    <p:sldLayoutId id="2147483691" r:id="rId4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  <p15:guide id="3" pos="216">
          <p15:clr>
            <a:srgbClr val="E46962"/>
          </p15:clr>
        </p15:guide>
        <p15:guide id="4" pos="5544">
          <p15:clr>
            <a:srgbClr val="E46962"/>
          </p15:clr>
        </p15:guide>
        <p15:guide id="5" orient="horz" pos="684">
          <p15:clr>
            <a:srgbClr val="E46962"/>
          </p15:clr>
        </p15:guide>
        <p15:guide id="6" orient="horz" pos="219">
          <p15:clr>
            <a:srgbClr val="E46962"/>
          </p15:clr>
        </p15:guide>
        <p15:guide id="7" orient="horz" pos="3024">
          <p15:clr>
            <a:srgbClr val="E46962"/>
          </p15:clr>
        </p15:guide>
        <p15:guide id="8" pos="1108">
          <p15:clr>
            <a:srgbClr val="E46962"/>
          </p15:clr>
        </p15:guide>
        <p15:guide id="9" pos="1994">
          <p15:clr>
            <a:srgbClr val="E46962"/>
          </p15:clr>
        </p15:guide>
        <p15:guide id="10" pos="3766">
          <p15:clr>
            <a:srgbClr val="E46962"/>
          </p15:clr>
        </p15:guide>
        <p15:guide id="11" pos="4655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6"/>
          <p:cNvSpPr txBox="1"/>
          <p:nvPr>
            <p:ph type="title"/>
          </p:nvPr>
        </p:nvSpPr>
        <p:spPr>
          <a:xfrm>
            <a:off x="868650" y="2061284"/>
            <a:ext cx="7406700" cy="1188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Title Goes Here</a:t>
            </a:r>
            <a:endParaRPr/>
          </a:p>
        </p:txBody>
      </p:sp>
      <p:sp>
        <p:nvSpPr>
          <p:cNvPr id="492" name="Google Shape;492;p46"/>
          <p:cNvSpPr txBox="1"/>
          <p:nvPr>
            <p:ph idx="1" type="subTitle"/>
          </p:nvPr>
        </p:nvSpPr>
        <p:spPr>
          <a:xfrm>
            <a:off x="1645920" y="3566160"/>
            <a:ext cx="5852100" cy="320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Optional subtitle or speaker name</a:t>
            </a:r>
            <a:endParaRPr/>
          </a:p>
        </p:txBody>
      </p:sp>
      <p:sp>
        <p:nvSpPr>
          <p:cNvPr id="493" name="Google Shape;493;p46"/>
          <p:cNvSpPr txBox="1"/>
          <p:nvPr>
            <p:ph idx="12" type="sldNum"/>
          </p:nvPr>
        </p:nvSpPr>
        <p:spPr>
          <a:xfrm>
            <a:off x="9171432" y="4937760"/>
            <a:ext cx="183000" cy="210300"/>
          </a:xfrm>
          <a:prstGeom prst="rect">
            <a:avLst/>
          </a:prstGeom>
        </p:spPr>
        <p:txBody>
          <a:bodyPr anchorCtr="0" anchor="t" bIns="0" lIns="91425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7"/>
          <p:cNvSpPr txBox="1"/>
          <p:nvPr>
            <p:ph type="title"/>
          </p:nvPr>
        </p:nvSpPr>
        <p:spPr>
          <a:xfrm>
            <a:off x="347472" y="201168"/>
            <a:ext cx="8072700" cy="446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Zone &amp; Co colors are built in</a:t>
            </a:r>
            <a:endParaRPr/>
          </a:p>
        </p:txBody>
      </p:sp>
      <p:sp>
        <p:nvSpPr>
          <p:cNvPr id="499" name="Google Shape;499;p47"/>
          <p:cNvSpPr/>
          <p:nvPr/>
        </p:nvSpPr>
        <p:spPr>
          <a:xfrm>
            <a:off x="2600225" y="1346300"/>
            <a:ext cx="321000" cy="321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" name="Google Shape;500;p47"/>
          <p:cNvSpPr txBox="1"/>
          <p:nvPr/>
        </p:nvSpPr>
        <p:spPr>
          <a:xfrm>
            <a:off x="2430875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Zone Navy </a:t>
            </a:r>
            <a:b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0e223d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" name="Google Shape;501;p47"/>
          <p:cNvSpPr/>
          <p:nvPr/>
        </p:nvSpPr>
        <p:spPr>
          <a:xfrm>
            <a:off x="3233903" y="1346300"/>
            <a:ext cx="321000" cy="3210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" name="Google Shape;502;p47"/>
          <p:cNvSpPr txBox="1"/>
          <p:nvPr/>
        </p:nvSpPr>
        <p:spPr>
          <a:xfrm>
            <a:off x="3064553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White</a:t>
            </a:r>
            <a:b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ffffff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" name="Google Shape;503;p47"/>
          <p:cNvSpPr/>
          <p:nvPr/>
        </p:nvSpPr>
        <p:spPr>
          <a:xfrm>
            <a:off x="3867581" y="1346300"/>
            <a:ext cx="321000" cy="3210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" name="Google Shape;504;p47"/>
          <p:cNvSpPr txBox="1"/>
          <p:nvPr/>
        </p:nvSpPr>
        <p:spPr>
          <a:xfrm>
            <a:off x="3698231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Mid Navy</a:t>
            </a:r>
            <a:b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133565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" name="Google Shape;505;p47"/>
          <p:cNvSpPr/>
          <p:nvPr/>
        </p:nvSpPr>
        <p:spPr>
          <a:xfrm>
            <a:off x="4501258" y="1346300"/>
            <a:ext cx="321000" cy="321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rgbClr val="B0EA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" name="Google Shape;506;p47"/>
          <p:cNvSpPr txBox="1"/>
          <p:nvPr/>
        </p:nvSpPr>
        <p:spPr>
          <a:xfrm>
            <a:off x="4331908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Whisper Teal</a:t>
            </a:r>
            <a:b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edf9fa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" name="Google Shape;507;p47"/>
          <p:cNvSpPr/>
          <p:nvPr/>
        </p:nvSpPr>
        <p:spPr>
          <a:xfrm>
            <a:off x="5134936" y="1346300"/>
            <a:ext cx="321000" cy="3210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" name="Google Shape;508;p47"/>
          <p:cNvSpPr txBox="1"/>
          <p:nvPr/>
        </p:nvSpPr>
        <p:spPr>
          <a:xfrm>
            <a:off x="4965586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Zone Teal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08a9b7</a:t>
            </a:r>
            <a:endParaRPr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" name="Google Shape;509;p47"/>
          <p:cNvSpPr/>
          <p:nvPr/>
        </p:nvSpPr>
        <p:spPr>
          <a:xfrm>
            <a:off x="5768614" y="1346300"/>
            <a:ext cx="321000" cy="3210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" name="Google Shape;510;p47"/>
          <p:cNvSpPr txBox="1"/>
          <p:nvPr/>
        </p:nvSpPr>
        <p:spPr>
          <a:xfrm>
            <a:off x="5599264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Zone Orange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ff4b40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" name="Google Shape;511;p47"/>
          <p:cNvSpPr/>
          <p:nvPr/>
        </p:nvSpPr>
        <p:spPr>
          <a:xfrm>
            <a:off x="6402292" y="1346300"/>
            <a:ext cx="321000" cy="321000"/>
          </a:xfrm>
          <a:prstGeom prst="ellipse">
            <a:avLst/>
          </a:prstGeom>
          <a:solidFill>
            <a:schemeClr val="accent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" name="Google Shape;512;p47"/>
          <p:cNvSpPr txBox="1"/>
          <p:nvPr/>
        </p:nvSpPr>
        <p:spPr>
          <a:xfrm>
            <a:off x="6232942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Light Navy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294b7c</a:t>
            </a:r>
            <a:endParaRPr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" name="Google Shape;513;p47"/>
          <p:cNvSpPr/>
          <p:nvPr/>
        </p:nvSpPr>
        <p:spPr>
          <a:xfrm>
            <a:off x="7035969" y="1346300"/>
            <a:ext cx="321000" cy="3210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" name="Google Shape;514;p47"/>
          <p:cNvSpPr txBox="1"/>
          <p:nvPr/>
        </p:nvSpPr>
        <p:spPr>
          <a:xfrm>
            <a:off x="6866619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Dark Teal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02879b</a:t>
            </a:r>
            <a:endParaRPr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" name="Google Shape;515;p47"/>
          <p:cNvSpPr/>
          <p:nvPr/>
        </p:nvSpPr>
        <p:spPr>
          <a:xfrm>
            <a:off x="7669647" y="1346300"/>
            <a:ext cx="321000" cy="3210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" name="Google Shape;516;p47"/>
          <p:cNvSpPr txBox="1"/>
          <p:nvPr/>
        </p:nvSpPr>
        <p:spPr>
          <a:xfrm>
            <a:off x="7500297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Mid Orange</a:t>
            </a:r>
            <a:b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ff817a</a:t>
            </a:r>
            <a:endParaRPr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" name="Google Shape;517;p47"/>
          <p:cNvSpPr/>
          <p:nvPr/>
        </p:nvSpPr>
        <p:spPr>
          <a:xfrm>
            <a:off x="8303325" y="1346300"/>
            <a:ext cx="321000" cy="321000"/>
          </a:xfrm>
          <a:prstGeom prst="ellipse">
            <a:avLst/>
          </a:prstGeom>
          <a:solidFill>
            <a:schemeClr val="accent6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" name="Google Shape;518;p47"/>
          <p:cNvSpPr txBox="1"/>
          <p:nvPr/>
        </p:nvSpPr>
        <p:spPr>
          <a:xfrm>
            <a:off x="8133975" y="172277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Baby Navy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4f6b93</a:t>
            </a:r>
            <a:endParaRPr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" name="Google Shape;519;p47"/>
          <p:cNvSpPr/>
          <p:nvPr/>
        </p:nvSpPr>
        <p:spPr>
          <a:xfrm>
            <a:off x="2600225" y="2571750"/>
            <a:ext cx="321000" cy="321000"/>
          </a:xfrm>
          <a:prstGeom prst="ellipse">
            <a:avLst/>
          </a:prstGeom>
          <a:solidFill>
            <a:srgbClr val="7F7F7F"/>
          </a:solidFill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0" name="Google Shape;520;p47"/>
          <p:cNvSpPr txBox="1"/>
          <p:nvPr/>
        </p:nvSpPr>
        <p:spPr>
          <a:xfrm>
            <a:off x="2430875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Grey (copyright)</a:t>
            </a:r>
            <a:endParaRPr b="1"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7f7f7f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1" name="Google Shape;521;p47"/>
          <p:cNvSpPr/>
          <p:nvPr/>
        </p:nvSpPr>
        <p:spPr>
          <a:xfrm>
            <a:off x="3233903" y="2571750"/>
            <a:ext cx="321000" cy="321000"/>
          </a:xfrm>
          <a:prstGeom prst="ellipse">
            <a:avLst/>
          </a:prstGeom>
          <a:solidFill>
            <a:srgbClr val="25DAEB"/>
          </a:solidFill>
          <a:ln cap="flat" cmpd="sng" w="9525">
            <a:solidFill>
              <a:srgbClr val="25DA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2" name="Google Shape;522;p47"/>
          <p:cNvSpPr txBox="1"/>
          <p:nvPr/>
        </p:nvSpPr>
        <p:spPr>
          <a:xfrm>
            <a:off x="3064553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Pop Teal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25daeb</a:t>
            </a:r>
            <a:endParaRPr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3" name="Google Shape;523;p47"/>
          <p:cNvSpPr/>
          <p:nvPr/>
        </p:nvSpPr>
        <p:spPr>
          <a:xfrm>
            <a:off x="3867581" y="2571750"/>
            <a:ext cx="321000" cy="321000"/>
          </a:xfrm>
          <a:prstGeom prst="ellipse">
            <a:avLst/>
          </a:prstGeom>
          <a:solidFill>
            <a:srgbClr val="73DAE3"/>
          </a:solidFill>
          <a:ln cap="flat" cmpd="sng" w="9525">
            <a:solidFill>
              <a:srgbClr val="73DA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4" name="Google Shape;524;p47"/>
          <p:cNvSpPr txBox="1"/>
          <p:nvPr/>
        </p:nvSpPr>
        <p:spPr>
          <a:xfrm>
            <a:off x="3698231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Light Teal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73dae3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5" name="Google Shape;525;p47"/>
          <p:cNvSpPr/>
          <p:nvPr/>
        </p:nvSpPr>
        <p:spPr>
          <a:xfrm>
            <a:off x="4501258" y="2571750"/>
            <a:ext cx="321000" cy="321000"/>
          </a:xfrm>
          <a:prstGeom prst="ellipse">
            <a:avLst/>
          </a:prstGeom>
          <a:solidFill>
            <a:srgbClr val="B0EAEF"/>
          </a:solidFill>
          <a:ln cap="flat" cmpd="sng" w="9525">
            <a:solidFill>
              <a:srgbClr val="B0EA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6" name="Google Shape;526;p47"/>
          <p:cNvSpPr txBox="1"/>
          <p:nvPr/>
        </p:nvSpPr>
        <p:spPr>
          <a:xfrm>
            <a:off x="4331908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Baby Teal</a:t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E223D"/>
                </a:solidFill>
                <a:latin typeface="Roboto"/>
                <a:ea typeface="Roboto"/>
                <a:cs typeface="Roboto"/>
                <a:sym typeface="Roboto"/>
              </a:rPr>
              <a:t>b0eaef</a:t>
            </a:r>
            <a:endParaRPr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7" name="Google Shape;527;p47"/>
          <p:cNvSpPr/>
          <p:nvPr/>
        </p:nvSpPr>
        <p:spPr>
          <a:xfrm>
            <a:off x="5134936" y="2571750"/>
            <a:ext cx="321000" cy="321000"/>
          </a:xfrm>
          <a:prstGeom prst="ellipse">
            <a:avLst/>
          </a:prstGeom>
          <a:solidFill>
            <a:srgbClr val="FED2C9"/>
          </a:solidFill>
          <a:ln cap="flat" cmpd="sng" w="9525">
            <a:solidFill>
              <a:srgbClr val="FED2C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8" name="Google Shape;528;p47"/>
          <p:cNvSpPr txBox="1"/>
          <p:nvPr/>
        </p:nvSpPr>
        <p:spPr>
          <a:xfrm>
            <a:off x="4965586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Baby Orange</a:t>
            </a:r>
            <a:endParaRPr b="1"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fed2c9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9" name="Google Shape;529;p47"/>
          <p:cNvSpPr/>
          <p:nvPr/>
        </p:nvSpPr>
        <p:spPr>
          <a:xfrm>
            <a:off x="6428314" y="2571750"/>
            <a:ext cx="321000" cy="321000"/>
          </a:xfrm>
          <a:prstGeom prst="ellipse">
            <a:avLst/>
          </a:prstGeom>
          <a:solidFill>
            <a:srgbClr val="FF4B40"/>
          </a:solidFill>
          <a:ln cap="flat" cmpd="sng" w="9525">
            <a:solidFill>
              <a:srgbClr val="FF4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0" name="Google Shape;530;p47"/>
          <p:cNvSpPr txBox="1"/>
          <p:nvPr/>
        </p:nvSpPr>
        <p:spPr>
          <a:xfrm>
            <a:off x="6258964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Zone Orange</a:t>
            </a:r>
            <a:endParaRPr b="1"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ff4b40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1" name="Google Shape;531;p47"/>
          <p:cNvSpPr/>
          <p:nvPr/>
        </p:nvSpPr>
        <p:spPr>
          <a:xfrm>
            <a:off x="7061992" y="2571750"/>
            <a:ext cx="321000" cy="321000"/>
          </a:xfrm>
          <a:prstGeom prst="ellipse">
            <a:avLst/>
          </a:prstGeom>
          <a:solidFill>
            <a:srgbClr val="0E223D"/>
          </a:solidFill>
          <a:ln cap="flat" cmpd="sng" w="9525">
            <a:solidFill>
              <a:srgbClr val="0E22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2" name="Google Shape;532;p47"/>
          <p:cNvSpPr txBox="1"/>
          <p:nvPr/>
        </p:nvSpPr>
        <p:spPr>
          <a:xfrm>
            <a:off x="6892642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Zone Navy </a:t>
            </a:r>
            <a:b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0e223d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3" name="Google Shape;533;p47"/>
          <p:cNvSpPr/>
          <p:nvPr/>
        </p:nvSpPr>
        <p:spPr>
          <a:xfrm>
            <a:off x="7695669" y="2571750"/>
            <a:ext cx="321000" cy="321000"/>
          </a:xfrm>
          <a:prstGeom prst="ellipse">
            <a:avLst/>
          </a:prstGeom>
          <a:solidFill>
            <a:srgbClr val="EDF9FA"/>
          </a:solidFill>
          <a:ln cap="flat" cmpd="sng" w="9525">
            <a:solidFill>
              <a:srgbClr val="B0EA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4" name="Google Shape;534;p47"/>
          <p:cNvSpPr txBox="1"/>
          <p:nvPr/>
        </p:nvSpPr>
        <p:spPr>
          <a:xfrm>
            <a:off x="7526319" y="2948225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Whisper Teal </a:t>
            </a:r>
            <a:b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edf9fa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5" name="Google Shape;535;p47"/>
          <p:cNvSpPr txBox="1"/>
          <p:nvPr/>
        </p:nvSpPr>
        <p:spPr>
          <a:xfrm>
            <a:off x="2415450" y="1019225"/>
            <a:ext cx="1735800" cy="2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Zone &amp; Co theme colors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6" name="Google Shape;536;p47"/>
          <p:cNvSpPr txBox="1"/>
          <p:nvPr/>
        </p:nvSpPr>
        <p:spPr>
          <a:xfrm>
            <a:off x="2426400" y="2220025"/>
            <a:ext cx="5243400" cy="2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Zone &amp; Co custom colors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37" name="Google Shape;537;p47"/>
          <p:cNvGrpSpPr/>
          <p:nvPr/>
        </p:nvGrpSpPr>
        <p:grpSpPr>
          <a:xfrm>
            <a:off x="347475" y="982300"/>
            <a:ext cx="1909150" cy="2779408"/>
            <a:chOff x="347475" y="982300"/>
            <a:chExt cx="1909150" cy="2779408"/>
          </a:xfrm>
        </p:grpSpPr>
        <p:pic>
          <p:nvPicPr>
            <p:cNvPr id="538" name="Google Shape;538;p4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47475" y="982300"/>
              <a:ext cx="1909150" cy="27794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9" name="Google Shape;539;p47"/>
            <p:cNvSpPr/>
            <p:nvPr/>
          </p:nvSpPr>
          <p:spPr>
            <a:xfrm>
              <a:off x="1821650" y="1768075"/>
              <a:ext cx="172500" cy="2118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40" name="Google Shape;540;p47"/>
          <p:cNvSpPr txBox="1"/>
          <p:nvPr>
            <p:ph idx="12" type="sldNum"/>
          </p:nvPr>
        </p:nvSpPr>
        <p:spPr>
          <a:xfrm>
            <a:off x="8274242" y="4852988"/>
            <a:ext cx="527100" cy="205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1" name="Google Shape;541;p47"/>
          <p:cNvSpPr/>
          <p:nvPr/>
        </p:nvSpPr>
        <p:spPr>
          <a:xfrm>
            <a:off x="5781636" y="2571750"/>
            <a:ext cx="321000" cy="321000"/>
          </a:xfrm>
          <a:prstGeom prst="ellipse">
            <a:avLst/>
          </a:prstGeom>
          <a:solidFill>
            <a:srgbClr val="FBF0EE"/>
          </a:solidFill>
          <a:ln cap="flat" cmpd="sng" w="9525">
            <a:solidFill>
              <a:srgbClr val="FBF0E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2" name="Google Shape;542;p47"/>
          <p:cNvSpPr txBox="1"/>
          <p:nvPr/>
        </p:nvSpPr>
        <p:spPr>
          <a:xfrm>
            <a:off x="5612286" y="2948250"/>
            <a:ext cx="659700" cy="3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Whisper</a:t>
            </a:r>
            <a:b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Orange</a:t>
            </a:r>
            <a:endParaRPr b="1"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fbf0ee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E223D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Zone &amp; Company 2024">
  <a:themeElements>
    <a:clrScheme name="Paradigm">
      <a:dk1>
        <a:srgbClr val="0E223D"/>
      </a:dk1>
      <a:lt1>
        <a:srgbClr val="FFFFFF"/>
      </a:lt1>
      <a:dk2>
        <a:srgbClr val="133565"/>
      </a:dk2>
      <a:lt2>
        <a:srgbClr val="EDF9FA"/>
      </a:lt2>
      <a:accent1>
        <a:srgbClr val="08A9B7"/>
      </a:accent1>
      <a:accent2>
        <a:srgbClr val="FF4B40"/>
      </a:accent2>
      <a:accent3>
        <a:srgbClr val="294B7C"/>
      </a:accent3>
      <a:accent4>
        <a:srgbClr val="02879B"/>
      </a:accent4>
      <a:accent5>
        <a:srgbClr val="FF817A"/>
      </a:accent5>
      <a:accent6>
        <a:srgbClr val="4F6B93"/>
      </a:accent6>
      <a:hlink>
        <a:srgbClr val="08A9B7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