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8" r:id="rId1"/>
  </p:sldMasterIdLst>
  <p:notesMasterIdLst>
    <p:notesMasterId r:id="rId3"/>
  </p:notesMasterIdLst>
  <p:sldIdLst>
    <p:sldId id="552" r:id="rId2"/>
  </p:sldIdLst>
  <p:sldSz cx="14630400" cy="8229600"/>
  <p:notesSz cx="7010400" cy="92964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Gellix" pitchFamily="2" charset="77"/>
      <p:regular r:id="rId12"/>
      <p:bold r:id="rId13"/>
      <p:italic r:id="rId14"/>
      <p:boldItalic r:id="rId15"/>
    </p:embeddedFont>
    <p:embeddedFont>
      <p:font typeface="Gellix ExtraBold" pitchFamily="2" charset="77"/>
      <p:bold r:id="rId16"/>
      <p:italic r:id="rId17"/>
      <p:boldItalic r:id="rId18"/>
    </p:embeddedFont>
    <p:embeddedFont>
      <p:font typeface="Gellix Medium" pitchFamily="2" charset="77"/>
      <p:regular r:id="rId19"/>
      <p:italic r:id="rId20"/>
    </p:embeddedFont>
    <p:embeddedFont>
      <p:font typeface="Gellix SemiBold" pitchFamily="2" charset="77"/>
      <p:regular r:id="rId21"/>
      <p:bold r:id="rId22"/>
      <p:italic r:id="rId23"/>
      <p:boldItalic r:id="rId24"/>
    </p:embeddedFont>
    <p:embeddedFont>
      <p:font typeface="Helvetica" pitchFamily="2" charset="0"/>
      <p:regular r:id="rId25"/>
      <p:bold r:id="rId26"/>
      <p:italic r:id="rId27"/>
      <p:boldItalic r:id="rId28"/>
    </p:embeddedFont>
    <p:embeddedFont>
      <p:font typeface="Open Sans Light" panose="020B0306030504020204" pitchFamily="34" charset="0"/>
      <p:regular r:id="rId29"/>
      <p:italic r:id="rId30"/>
    </p:embeddedFont>
    <p:embeddedFont>
      <p:font typeface="Proxima Nova" panose="02000506030000020004" pitchFamily="2" charset="0"/>
      <p:regular r:id="rId31"/>
      <p:bold r:id="rId32"/>
    </p:embeddedFont>
    <p:embeddedFont>
      <p:font typeface="Proxima Nova Rg" panose="02000506030000020004" pitchFamily="2" charset="0"/>
      <p:regular r:id="rId33"/>
      <p:bold r:id="rId34"/>
    </p:embeddedFont>
  </p:embeddedFontLst>
  <p:custDataLst>
    <p:tags r:id="rId35"/>
  </p:custDataLst>
  <p:defaultTextStyle>
    <a:defPPr>
      <a:defRPr lang="fr-FR"/>
    </a:defPPr>
    <a:lvl1pPr marL="0" algn="l" defTabSz="914400" rtl="0" eaLnBrk="1" latinLnBrk="0" hangingPunct="1">
      <a:defRPr lang="en-US" sz="1100" kern="1200">
        <a:solidFill>
          <a:schemeClr val="tx1"/>
        </a:solidFill>
        <a:latin typeface="+mn-lt"/>
        <a:ea typeface="+mn-ea"/>
        <a:cs typeface="+mn-cs"/>
      </a:defRPr>
    </a:lvl1pPr>
    <a:lvl2pPr marL="457200" algn="l" defTabSz="914400" rtl="0" eaLnBrk="1" latinLnBrk="0" hangingPunct="1">
      <a:defRPr lang="en-US" sz="1100" kern="1200">
        <a:solidFill>
          <a:schemeClr val="tx1"/>
        </a:solidFill>
        <a:latin typeface="+mn-lt"/>
        <a:ea typeface="+mn-ea"/>
        <a:cs typeface="+mn-cs"/>
      </a:defRPr>
    </a:lvl2pPr>
    <a:lvl3pPr marL="914400" algn="l" defTabSz="914400" rtl="0" eaLnBrk="1" latinLnBrk="0" hangingPunct="1">
      <a:defRPr lang="en-US" sz="1100" kern="1200">
        <a:solidFill>
          <a:schemeClr val="tx1"/>
        </a:solidFill>
        <a:latin typeface="+mn-lt"/>
        <a:ea typeface="+mn-ea"/>
        <a:cs typeface="+mn-cs"/>
      </a:defRPr>
    </a:lvl3pPr>
    <a:lvl4pPr marL="1371600" algn="l" defTabSz="914400" rtl="0" eaLnBrk="1" latinLnBrk="0" hangingPunct="1">
      <a:defRPr lang="en-US" sz="1100" kern="1200">
        <a:solidFill>
          <a:schemeClr val="tx1"/>
        </a:solidFill>
        <a:latin typeface="+mn-lt"/>
        <a:ea typeface="+mn-ea"/>
        <a:cs typeface="+mn-cs"/>
      </a:defRPr>
    </a:lvl4pPr>
    <a:lvl5pPr marL="1828800" algn="l" defTabSz="914400" rtl="0" eaLnBrk="1" latinLnBrk="0" hangingPunct="1">
      <a:defRPr lang="en-US"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912" userDrawn="1">
          <p15:clr>
            <a:srgbClr val="A4A3A4"/>
          </p15:clr>
        </p15:guide>
        <p15:guide id="4" orient="horz" pos="3168" userDrawn="1">
          <p15:clr>
            <a:srgbClr val="A4A3A4"/>
          </p15:clr>
        </p15:guide>
        <p15:guide id="5" orient="horz" pos="3480" userDrawn="1">
          <p15:clr>
            <a:srgbClr val="A4A3A4"/>
          </p15:clr>
        </p15:guide>
        <p15:guide id="8" pos="4680" userDrawn="1">
          <p15:clr>
            <a:srgbClr val="A4A3A4"/>
          </p15:clr>
        </p15:guide>
        <p15:guide id="9" pos="7584" userDrawn="1">
          <p15:clr>
            <a:srgbClr val="A4A3A4"/>
          </p15:clr>
        </p15:guide>
        <p15:guide id="10" pos="17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tt, Aileen C (CIB IBC, USA)" initials="BAC(IU" lastIdx="1" clrIdx="0">
    <p:extLst>
      <p:ext uri="{19B8F6BF-5375-455C-9EA6-DF929625EA0E}">
        <p15:presenceInfo xmlns:p15="http://schemas.microsoft.com/office/powerpoint/2012/main" userId="S-1-5-21-1214440339-1979792683-682003330-3960731" providerId="AD"/>
      </p:ext>
    </p:extLst>
  </p:cmAuthor>
  <p:cmAuthor id="2" name="Ken Huang" initials="KH" lastIdx="1" clrIdx="1">
    <p:extLst>
      <p:ext uri="{19B8F6BF-5375-455C-9EA6-DF929625EA0E}">
        <p15:presenceInfo xmlns:p15="http://schemas.microsoft.com/office/powerpoint/2012/main" userId="S::ken.huang@payfone.onmicrosoft.com::f8467d1a-717c-4e5a-b51a-a60ea707f8e9" providerId="AD"/>
      </p:ext>
    </p:extLst>
  </p:cmAuthor>
  <p:cmAuthor id="3" name="Rit Sinha" initials="RS" lastIdx="1" clrIdx="2">
    <p:extLst>
      <p:ext uri="{19B8F6BF-5375-455C-9EA6-DF929625EA0E}">
        <p15:presenceInfo xmlns:p15="http://schemas.microsoft.com/office/powerpoint/2012/main" userId="S::sinha@payfone.onmicrosoft.com::a85f1c9a-2226-49a3-ad35-45604a74e4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EAD0"/>
    <a:srgbClr val="55636D"/>
    <a:srgbClr val="A8A8A5"/>
    <a:srgbClr val="EBEEF4"/>
    <a:srgbClr val="E1DFDF"/>
    <a:srgbClr val="4B009E"/>
    <a:srgbClr val="A585FF"/>
    <a:srgbClr val="936DFF"/>
    <a:srgbClr val="814DFA"/>
    <a:srgbClr val="F1F3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F6702A1-A54F-4802-A9EC-B28C02EDC1F7}" styleName="Roadmap">
    <a:wholeTbl>
      <a:tcTxStyle b="off" i="off">
        <a:fontRef idx="minor">
          <a:prstClr val="black"/>
        </a:fontRef>
        <a:schemeClr val="tx2"/>
      </a:tcTxStyle>
      <a:tcStyle>
        <a:tcBdr>
          <a:left>
            <a:ln w="0" cmpd="sng">
              <a:solidFill>
                <a:srgbClr val="E9E7E5"/>
              </a:solidFill>
            </a:ln>
          </a:left>
          <a:right>
            <a:ln w="0" cmpd="sng">
              <a:solidFill>
                <a:srgbClr val="E9E7E5"/>
              </a:solidFill>
            </a:ln>
          </a:right>
          <a:top>
            <a:ln w="0" cmpd="sng">
              <a:solidFill>
                <a:srgbClr val="E9E7E5"/>
              </a:solidFill>
            </a:ln>
          </a:top>
          <a:bottom>
            <a:ln w="0" cmpd="sng">
              <a:solidFill>
                <a:srgbClr val="E9E7E5"/>
              </a:solidFill>
            </a:ln>
          </a:bottom>
          <a:insideH>
            <a:ln>
              <a:noFill/>
            </a:ln>
          </a:insideH>
          <a:insideV>
            <a:ln w="57150" cmpd="sng">
              <a:solidFill>
                <a:srgbClr val="FFFFFF"/>
              </a:solidFill>
            </a:ln>
          </a:insideV>
        </a:tcBdr>
        <a:fill>
          <a:solidFill>
            <a:srgbClr val="E9E7E5"/>
          </a:solidFill>
        </a:fill>
      </a:tcStyle>
    </a:wholeTbl>
    <a:firstCol>
      <a:tcTxStyle>
        <a:fontRef idx="minor">
          <a:prstClr val="black"/>
        </a:fontRef>
        <a:schemeClr val="bg1"/>
      </a:tcTxStyle>
      <a:tcStyle>
        <a:tcBdr/>
        <a:fill>
          <a:solidFill>
            <a:schemeClr val="accent1"/>
          </a:solidFill>
        </a:fill>
      </a:tcStyle>
    </a:firstCol>
    <a:firstRow>
      <a:tcTxStyle>
        <a:fontRef idx="minor">
          <a:prstClr val="black"/>
        </a:fontRef>
        <a:schemeClr val="bg1"/>
      </a:tcTxStyle>
      <a:tcStyle>
        <a:tcBdr>
          <a:insideH>
            <a:ln w="57150" cmpd="sng">
              <a:solidFill>
                <a:srgbClr val="FFFFFF"/>
              </a:solidFill>
            </a:ln>
          </a:insideH>
          <a:insideV>
            <a:ln w="57150" cmpd="sng">
              <a:solidFill>
                <a:srgbClr val="FFFFFF"/>
              </a:solidFill>
            </a:ln>
          </a:insideV>
        </a:tcBdr>
        <a:fill>
          <a:solidFill>
            <a:schemeClr val="accent1"/>
          </a:solidFill>
        </a:fill>
      </a:tcStyle>
    </a:firstRow>
  </a:tblStyle>
  <a:tblStyle styleId="{C679532D-8790-4F43-B145-F427FA289644}" styleName="Timetable">
    <a:wholeTbl>
      <a:tcTxStyle b="off" i="off">
        <a:fontRef idx="minor">
          <a:prstClr val="black"/>
        </a:fontRef>
        <a:schemeClr val="tx2"/>
      </a:tcTxStyle>
      <a:tcStyle>
        <a:tcBdr>
          <a:left>
            <a:ln>
              <a:noFill/>
            </a:ln>
          </a:left>
          <a:right>
            <a:ln>
              <a:noFill/>
            </a:ln>
          </a:right>
          <a:top>
            <a:ln>
              <a:noFill/>
            </a:ln>
          </a:top>
          <a:bottom>
            <a:ln>
              <a:noFill/>
            </a:ln>
          </a:bottom>
          <a:insideH>
            <a:ln w="6355" cmpd="sng">
              <a:solidFill>
                <a:srgbClr val="FFFFFF"/>
              </a:solidFill>
            </a:ln>
          </a:insideH>
          <a:insideV>
            <a:ln w="6355" cmpd="sng">
              <a:solidFill>
                <a:srgbClr val="FFFFFF"/>
              </a:solidFill>
            </a:ln>
          </a:insideV>
        </a:tcBdr>
        <a:fill>
          <a:noFill/>
        </a:fill>
      </a:tcStyle>
    </a:wholeTbl>
    <a:band1V>
      <a:tcStyle>
        <a:tcBdr/>
        <a:fill>
          <a:noFill/>
        </a:fill>
      </a:tcStyle>
    </a:band1V>
    <a:band2V>
      <a:tcStyle>
        <a:tcBdr/>
        <a:fill>
          <a:solidFill>
            <a:srgbClr val="D9D5CD"/>
          </a:solidFill>
        </a:fill>
      </a:tcStyle>
    </a:band2V>
    <a:firstCol>
      <a:tcTxStyle>
        <a:fontRef idx="minor">
          <a:prstClr val="black"/>
        </a:fontRef>
        <a:schemeClr val="bg1"/>
      </a:tcTxStyle>
      <a:tcStyle>
        <a:tcBdr/>
        <a:fill>
          <a:solidFill>
            <a:schemeClr val="bg2"/>
          </a:solidFill>
        </a:fill>
      </a:tcStyle>
    </a:firstCol>
    <a:firstRow>
      <a:tcTxStyle>
        <a:fontRef idx="minor">
          <a:prstClr val="black"/>
        </a:fontRef>
        <a:schemeClr val="bg1"/>
      </a:tcTxStyle>
      <a:tcStyle>
        <a:tcBdr/>
        <a:fill>
          <a:solidFill>
            <a:schemeClr val="bg2"/>
          </a:solidFill>
        </a:fill>
      </a:tcStyle>
    </a:firstRow>
  </a:tblStyle>
  <a:tblStyle styleId="{640930CC-2DD5-4645-9BF9-1F0F6B9BBA25}" styleName="Standard">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fontRef idx="minor">
          <a:prstClr val="black"/>
        </a:fontRef>
        <a:schemeClr val="tx2"/>
      </a:tcTxStyle>
      <a:tcStyle>
        <a:tcBdr>
          <a:bottom>
            <a:ln w="6355" cmpd="sng">
              <a:solidFill>
                <a:schemeClr val="tx2"/>
              </a:solidFill>
            </a:ln>
          </a:bottom>
        </a:tcBdr>
        <a:fill>
          <a:noFill/>
        </a:fill>
      </a:tcStyle>
    </a:lastRow>
    <a:firstRow>
      <a:tcTxStyle b="on">
        <a:fontRef idx="minor">
          <a:prstClr val="black"/>
        </a:fontRef>
        <a:schemeClr val="tx2"/>
      </a:tcTxStyle>
      <a:tcStyle>
        <a:tcBdr>
          <a:bottom>
            <a:ln w="6355" cmpd="sng">
              <a:solidFill>
                <a:schemeClr val="tx2"/>
              </a:solidFill>
            </a:ln>
          </a:bottom>
        </a:tcBdr>
        <a:fill>
          <a:noFill/>
        </a:fill>
      </a:tcStyle>
    </a:firstRow>
  </a:tblStyle>
  <a:tblStyle styleId="{0582B0D9-9874-4C26-850A-993D2AA39D9F}" styleName="Blank">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firstRow>
      <a:tcTxStyle b="on">
        <a:fontRef idx="minor">
          <a:prstClr val="black"/>
        </a:fontRef>
        <a:schemeClr val="tx2"/>
      </a:tcTxStyle>
      <a:tcStyle>
        <a:tcBdr>
          <a:bottom>
            <a:ln w="6355" cmpd="sng">
              <a:solidFill>
                <a:schemeClr val="tx2"/>
              </a:solidFill>
            </a:ln>
          </a:bottom>
        </a:tcBdr>
        <a:fill>
          <a:noFill/>
        </a:fill>
      </a:tcStyle>
    </a:firstRow>
  </a:tblStyle>
  <a:tblStyle styleId="{F3359BF5-DAE9-4BDB-B8C4-06CAF9B8A900}" styleName="Agenda">
    <a:wholeTbl>
      <a:tcTxStyle b="off" i="off">
        <a:fontRef idx="minor">
          <a:prstClr val="black"/>
        </a:fontRef>
        <a:schemeClr val="bg2"/>
      </a:tcTxStyle>
      <a:tcStyle>
        <a:tcBdr>
          <a:left>
            <a:ln>
              <a:noFill/>
            </a:ln>
          </a:left>
          <a:right>
            <a:ln>
              <a:noFill/>
            </a:ln>
          </a:right>
          <a:top>
            <a:ln>
              <a:noFill/>
            </a:ln>
          </a:top>
          <a:bottom>
            <a:ln>
              <a:noFill/>
            </a:ln>
          </a:bottom>
          <a:insideH>
            <a:ln w="6350" cmpd="sng">
              <a:solidFill>
                <a:srgbClr val="AFB1B3"/>
              </a:solidFill>
              <a:prstDash val="solid"/>
            </a:ln>
          </a:insideH>
          <a:insideV>
            <a:ln>
              <a:noFill/>
            </a:ln>
          </a:insideV>
        </a:tcBdr>
        <a:fill>
          <a:noFill/>
        </a:fill>
      </a:tcStyle>
    </a:wholeTbl>
    <a:lastRow>
      <a:tcTxStyle>
        <a:fontRef idx="minor">
          <a:prstClr val="black"/>
        </a:fontRef>
        <a:schemeClr val="bg2"/>
      </a:tcTxStyle>
      <a:tcStyle>
        <a:tcBdr>
          <a:bottom>
            <a:ln w="6350" cmpd="sng">
              <a:solidFill>
                <a:srgbClr val="AFB1B3"/>
              </a:solidFill>
              <a:prstDash val="solid"/>
            </a:ln>
          </a:bottom>
        </a:tcBdr>
        <a:fill>
          <a:noFill/>
        </a:fill>
      </a:tcStyle>
    </a:lastRow>
    <a:firstRow>
      <a:tcTxStyle>
        <a:fontRef idx="minor">
          <a:prstClr val="black"/>
        </a:fontRef>
        <a:schemeClr val="bg2"/>
      </a:tcTxStyle>
      <a:tcStyle>
        <a:tcBdr>
          <a:top>
            <a:ln w="6350" cmpd="sng">
              <a:solidFill>
                <a:srgbClr val="AFB1B3"/>
              </a:solidFill>
              <a:prstDash val="solid"/>
            </a:ln>
          </a:top>
        </a:tcBdr>
        <a:fill>
          <a:noFill/>
        </a:fill>
      </a:tcStyle>
    </a:firstRow>
  </a:tblStyle>
  <a:tblStyle styleId="{0CAB58E7-5CDE-43C6-A48B-3C2A836B0257}" styleName="League">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schemeClr val="tx2"/>
      </a:tcTxStyle>
      <a:tcStyle>
        <a:tcBdr>
          <a:bottom>
            <a:ln w="6355" cmpd="sng">
              <a:solidFill>
                <a:schemeClr val="tx2"/>
              </a:solidFill>
            </a:ln>
          </a:bottom>
        </a:tcBdr>
        <a:fill>
          <a:noFill/>
        </a:fill>
      </a:tcStyle>
    </a:lastRow>
    <a:firstRow>
      <a:tcTxStyle b="on">
        <a:schemeClr val="tx2"/>
      </a:tcTxStyle>
      <a:tcStyle>
        <a:tcBdr>
          <a:bottom>
            <a:ln w="6355" cmpd="sng">
              <a:solidFill>
                <a:schemeClr val="tx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0" autoAdjust="0"/>
    <p:restoredTop sz="88571" autoAdjust="0"/>
  </p:normalViewPr>
  <p:slideViewPr>
    <p:cSldViewPr snapToGrid="0" snapToObjects="1">
      <p:cViewPr varScale="1">
        <p:scale>
          <a:sx n="94" d="100"/>
          <a:sy n="94" d="100"/>
        </p:scale>
        <p:origin x="1576" y="192"/>
      </p:cViewPr>
      <p:guideLst>
        <p:guide orient="horz" pos="4224"/>
        <p:guide orient="horz" pos="912"/>
        <p:guide orient="horz" pos="3168"/>
        <p:guide orient="horz" pos="3480"/>
        <p:guide pos="4680"/>
        <p:guide pos="7584"/>
        <p:guide pos="1750"/>
      </p:guideLst>
    </p:cSldViewPr>
  </p:slideViewPr>
  <p:notesTextViewPr>
    <p:cViewPr>
      <p:scale>
        <a:sx n="3" d="2"/>
        <a:sy n="3" d="2"/>
      </p:scale>
      <p:origin x="0" y="0"/>
    </p:cViewPr>
  </p:notesTextViewPr>
  <p:sorterViewPr>
    <p:cViewPr varScale="1">
      <p:scale>
        <a:sx n="1" d="1"/>
        <a:sy n="1" d="1"/>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font" Target="fonts/font23.fntdata"/><Relationship Id="rId39" Type="http://schemas.openxmlformats.org/officeDocument/2006/relationships/theme" Target="theme/theme1.xml"/><Relationship Id="rId21" Type="http://schemas.openxmlformats.org/officeDocument/2006/relationships/font" Target="fonts/font18.fntdata"/><Relationship Id="rId34" Type="http://schemas.openxmlformats.org/officeDocument/2006/relationships/font" Target="fonts/font31.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font" Target="fonts/font22.fntdata"/><Relationship Id="rId33" Type="http://schemas.openxmlformats.org/officeDocument/2006/relationships/font" Target="fonts/font3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29"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font" Target="fonts/font21.fntdata"/><Relationship Id="rId32" Type="http://schemas.openxmlformats.org/officeDocument/2006/relationships/font" Target="fonts/font2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font" Target="fonts/font25.fntdata"/><Relationship Id="rId36" Type="http://schemas.openxmlformats.org/officeDocument/2006/relationships/commentAuthors" Target="commentAuthors.xml"/><Relationship Id="rId10" Type="http://schemas.openxmlformats.org/officeDocument/2006/relationships/font" Target="fonts/font7.fntdata"/><Relationship Id="rId19" Type="http://schemas.openxmlformats.org/officeDocument/2006/relationships/font" Target="fonts/font16.fntdata"/><Relationship Id="rId31" Type="http://schemas.openxmlformats.org/officeDocument/2006/relationships/font" Target="fonts/font28.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font" Target="fonts/font24.fntdata"/><Relationship Id="rId30" Type="http://schemas.openxmlformats.org/officeDocument/2006/relationships/font" Target="fonts/font27.fntdata"/><Relationship Id="rId35" Type="http://schemas.openxmlformats.org/officeDocument/2006/relationships/tags" Target="tags/tag1.xml"/><Relationship Id="rId8" Type="http://schemas.openxmlformats.org/officeDocument/2006/relationships/font" Target="fonts/font5.fntdata"/><Relationship Id="rId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AC0880-33D9-4DA7-A4C3-5C445289ADBE}" type="datetimeFigureOut">
              <a:rPr lang="en-US" smtClean="0"/>
              <a:t>10/13/21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138A02-E28B-48E3-9275-59250D584632}" type="slidenum">
              <a:rPr lang="en-US" smtClean="0"/>
              <a:t>‹#›</a:t>
            </a:fld>
            <a:endParaRPr lang="en-US"/>
          </a:p>
        </p:txBody>
      </p:sp>
    </p:spTree>
    <p:extLst>
      <p:ext uri="{BB962C8B-B14F-4D97-AF65-F5344CB8AC3E}">
        <p14:creationId xmlns:p14="http://schemas.microsoft.com/office/powerpoint/2010/main" val="148855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38A02-E28B-48E3-9275-59250D5846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2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11" name="Rectangle 10"/>
          <p:cNvSpPr/>
          <p:nvPr userDrawn="1"/>
        </p:nvSpPr>
        <p:spPr>
          <a:xfrm>
            <a:off x="-13063" y="-53422"/>
            <a:ext cx="14643463" cy="822960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grpSp>
        <p:nvGrpSpPr>
          <p:cNvPr id="12" name="Group 11"/>
          <p:cNvGrpSpPr/>
          <p:nvPr userDrawn="1"/>
        </p:nvGrpSpPr>
        <p:grpSpPr>
          <a:xfrm>
            <a:off x="-73173" y="127222"/>
            <a:ext cx="5987737" cy="8048957"/>
            <a:chOff x="1153101" y="1425160"/>
            <a:chExt cx="4373804" cy="5879444"/>
          </a:xfrm>
          <a:solidFill>
            <a:schemeClr val="bg1">
              <a:alpha val="17000"/>
            </a:schemeClr>
          </a:solidFill>
        </p:grpSpPr>
        <p:grpSp>
          <p:nvGrpSpPr>
            <p:cNvPr id="13" name="Group 12"/>
            <p:cNvGrpSpPr/>
            <p:nvPr userDrawn="1"/>
          </p:nvGrpSpPr>
          <p:grpSpPr>
            <a:xfrm>
              <a:off x="1153101" y="1425160"/>
              <a:ext cx="4373804" cy="1263378"/>
              <a:chOff x="1153101" y="1425160"/>
              <a:chExt cx="4373804" cy="1263378"/>
            </a:xfrm>
            <a:grpFill/>
          </p:grpSpPr>
          <p:sp>
            <p:nvSpPr>
              <p:cNvPr id="23" name="Oval 22"/>
              <p:cNvSpPr/>
              <p:nvPr userDrawn="1"/>
            </p:nvSpPr>
            <p:spPr>
              <a:xfrm>
                <a:off x="1153101"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24" name="Oval 23"/>
              <p:cNvSpPr/>
              <p:nvPr userDrawn="1"/>
            </p:nvSpPr>
            <p:spPr>
              <a:xfrm>
                <a:off x="2699132"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25" name="Oval 24"/>
              <p:cNvSpPr/>
              <p:nvPr userDrawn="1"/>
            </p:nvSpPr>
            <p:spPr>
              <a:xfrm>
                <a:off x="4263527"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grpSp>
        <p:grpSp>
          <p:nvGrpSpPr>
            <p:cNvPr id="14" name="Group 13"/>
            <p:cNvGrpSpPr/>
            <p:nvPr userDrawn="1"/>
          </p:nvGrpSpPr>
          <p:grpSpPr>
            <a:xfrm>
              <a:off x="1153101" y="2967521"/>
              <a:ext cx="4373804" cy="1263378"/>
              <a:chOff x="1153101" y="1425160"/>
              <a:chExt cx="4373804" cy="1263378"/>
            </a:xfrm>
            <a:grpFill/>
          </p:grpSpPr>
          <p:sp>
            <p:nvSpPr>
              <p:cNvPr id="20" name="Oval 19"/>
              <p:cNvSpPr/>
              <p:nvPr userDrawn="1"/>
            </p:nvSpPr>
            <p:spPr>
              <a:xfrm>
                <a:off x="1153101"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21" name="Oval 20"/>
              <p:cNvSpPr/>
              <p:nvPr userDrawn="1"/>
            </p:nvSpPr>
            <p:spPr>
              <a:xfrm>
                <a:off x="2699132"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22" name="Oval 21"/>
              <p:cNvSpPr/>
              <p:nvPr userDrawn="1"/>
            </p:nvSpPr>
            <p:spPr>
              <a:xfrm>
                <a:off x="4263527"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grpSp>
        <p:grpSp>
          <p:nvGrpSpPr>
            <p:cNvPr id="15" name="Group 14"/>
            <p:cNvGrpSpPr/>
            <p:nvPr userDrawn="1"/>
          </p:nvGrpSpPr>
          <p:grpSpPr>
            <a:xfrm>
              <a:off x="1153101" y="4509882"/>
              <a:ext cx="4373804" cy="2794722"/>
              <a:chOff x="1153101" y="1425160"/>
              <a:chExt cx="4373804" cy="2794722"/>
            </a:xfrm>
            <a:grpFill/>
          </p:grpSpPr>
          <p:sp>
            <p:nvSpPr>
              <p:cNvPr id="16" name="Oval 15"/>
              <p:cNvSpPr/>
              <p:nvPr userDrawn="1"/>
            </p:nvSpPr>
            <p:spPr>
              <a:xfrm>
                <a:off x="1153101"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17" name="Oval 16"/>
              <p:cNvSpPr/>
              <p:nvPr userDrawn="1"/>
            </p:nvSpPr>
            <p:spPr>
              <a:xfrm>
                <a:off x="2699132"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18" name="Oval 17"/>
              <p:cNvSpPr/>
              <p:nvPr userDrawn="1"/>
            </p:nvSpPr>
            <p:spPr>
              <a:xfrm>
                <a:off x="4263527" y="1425160"/>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sp>
            <p:nvSpPr>
              <p:cNvPr id="19" name="Oval 18"/>
              <p:cNvSpPr/>
              <p:nvPr userDrawn="1"/>
            </p:nvSpPr>
            <p:spPr>
              <a:xfrm>
                <a:off x="1153101" y="2956504"/>
                <a:ext cx="1263378" cy="126337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latin typeface="Helvetica" panose="020B0604020202030204" pitchFamily="34" charset="0"/>
                </a:endParaRPr>
              </a:p>
            </p:txBody>
          </p:sp>
        </p:grpSp>
      </p:grpSp>
      <p:pic>
        <p:nvPicPr>
          <p:cNvPr id="26" name="Picture 25" descr="A picture containing drawing&#10;&#10;Description automatically generated">
            <a:extLst>
              <a:ext uri="{FF2B5EF4-FFF2-40B4-BE49-F238E27FC236}">
                <a16:creationId xmlns:a16="http://schemas.microsoft.com/office/drawing/2014/main" id="{9FADACE5-1C65-C844-8ADD-148A414EE63F}"/>
              </a:ext>
            </a:extLst>
          </p:cNvPr>
          <p:cNvPicPr>
            <a:picLocks noChangeAspect="1"/>
          </p:cNvPicPr>
          <p:nvPr userDrawn="1"/>
        </p:nvPicPr>
        <p:blipFill>
          <a:blip r:embed="rId2"/>
          <a:stretch>
            <a:fillRect/>
          </a:stretch>
        </p:blipFill>
        <p:spPr>
          <a:xfrm>
            <a:off x="7473952" y="2381846"/>
            <a:ext cx="4506135" cy="1286187"/>
          </a:xfrm>
          <a:prstGeom prst="rect">
            <a:avLst/>
          </a:prstGeom>
        </p:spPr>
      </p:pic>
      <p:sp>
        <p:nvSpPr>
          <p:cNvPr id="3" name="PlaceholderTitle"/>
          <p:cNvSpPr>
            <a:spLocks noGrp="1"/>
          </p:cNvSpPr>
          <p:nvPr userDrawn="1">
            <p:ph type="title" idx="10" hasCustomPrompt="1"/>
          </p:nvPr>
        </p:nvSpPr>
        <p:spPr>
          <a:xfrm>
            <a:off x="8921930" y="3688489"/>
            <a:ext cx="5022669" cy="430887"/>
          </a:xfrm>
        </p:spPr>
        <p:txBody>
          <a:bodyPr vert="horz" wrap="square" lIns="0" tIns="0" rIns="0" bIns="0" anchor="t">
            <a:spAutoFit/>
          </a:bodyPr>
          <a:lstStyle>
            <a:lvl1pPr algn="l">
              <a:spcBef>
                <a:spcPct val="9500"/>
              </a:spcBef>
              <a:buFontTx/>
              <a:buNone/>
              <a:defRPr sz="2800" b="1" i="0">
                <a:solidFill>
                  <a:schemeClr val="accent2"/>
                </a:solidFill>
                <a:latin typeface="Helvetica" panose="020B0604020202030204" pitchFamily="34" charset="0"/>
              </a:defRPr>
            </a:lvl1pPr>
          </a:lstStyle>
          <a:p>
            <a:r>
              <a:rPr lang="en-US" dirty="0"/>
              <a:t>[Presentation title]</a:t>
            </a:r>
          </a:p>
        </p:txBody>
      </p:sp>
      <p:sp>
        <p:nvSpPr>
          <p:cNvPr id="8" name="ConfidentialInternal"/>
          <p:cNvSpPr txBox="1"/>
          <p:nvPr userDrawn="1"/>
        </p:nvSpPr>
        <p:spPr>
          <a:xfrm>
            <a:off x="3502152" y="676656"/>
            <a:ext cx="10442448" cy="192024"/>
          </a:xfrm>
          <a:prstGeom prst="rect">
            <a:avLst/>
          </a:prstGeom>
          <a:noFill/>
        </p:spPr>
        <p:txBody>
          <a:bodyPr vert="horz" wrap="none" lIns="0" tIns="0" rIns="0" bIns="0" rtlCol="0" anchor="ctr">
            <a:noAutofit/>
          </a:bodyPr>
          <a:lstStyle/>
          <a:p>
            <a:pPr algn="r">
              <a:lnSpc>
                <a:spcPct val="110000"/>
              </a:lnSpc>
            </a:pPr>
            <a:r>
              <a:rPr lang="en-US" sz="800" b="0" i="0" cap="all" spc="210">
                <a:solidFill>
                  <a:schemeClr val="tx2"/>
                </a:solidFill>
                <a:latin typeface="Helvetica" panose="020B0604020202030204" pitchFamily="34" charset="0"/>
              </a:rPr>
              <a:t>STRICTLY PRIVATE AND CONFIDENTIAL</a:t>
            </a:r>
            <a:endParaRPr lang="en-US" sz="800" b="0" i="0" cap="all" spc="210" dirty="0">
              <a:solidFill>
                <a:schemeClr val="tx2"/>
              </a:solidFill>
              <a:latin typeface="Helvetica" panose="020B0604020202030204" pitchFamily="34" charset="0"/>
            </a:endParaRPr>
          </a:p>
        </p:txBody>
      </p:sp>
      <p:sp>
        <p:nvSpPr>
          <p:cNvPr id="9" name="Confidential"/>
          <p:cNvSpPr txBox="1"/>
          <p:nvPr userDrawn="1"/>
        </p:nvSpPr>
        <p:spPr>
          <a:xfrm>
            <a:off x="694944" y="7443639"/>
            <a:ext cx="10442448" cy="227755"/>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Helvetica" panose="020B0604020202030204" pitchFamily="34" charset="0"/>
            </a:endParaRPr>
          </a:p>
        </p:txBody>
      </p:sp>
      <p:sp>
        <p:nvSpPr>
          <p:cNvPr id="10" name="PlaceholderDate"/>
          <p:cNvSpPr>
            <a:spLocks noGrp="1"/>
          </p:cNvSpPr>
          <p:nvPr userDrawn="1">
            <p:ph type="body" sz="quarter" idx="13" hasCustomPrompt="1"/>
          </p:nvPr>
        </p:nvSpPr>
        <p:spPr>
          <a:xfrm>
            <a:off x="8921929" y="4434095"/>
            <a:ext cx="5022669" cy="384048"/>
          </a:xfrm>
          <a:prstGeom prst="rect">
            <a:avLst/>
          </a:prstGeom>
        </p:spPr>
        <p:txBody>
          <a:bodyPr vert="horz" wrap="none" lIns="0" tIns="0" rIns="0" bIns="0" anchor="t">
            <a:noAutofit/>
          </a:bodyPr>
          <a:lstStyle>
            <a:lvl1pPr marL="3175" indent="0" algn="l">
              <a:spcBef>
                <a:spcPts val="10"/>
              </a:spcBef>
              <a:buFontTx/>
              <a:buNone/>
              <a:defRPr sz="2000" b="1" i="0">
                <a:solidFill>
                  <a:schemeClr val="accent2"/>
                </a:solidFill>
                <a:latin typeface="Helvetica" panose="020B0604020202030204" pitchFamily="34" charset="0"/>
              </a:defRPr>
            </a:lvl1pPr>
            <a:lvl2pPr marL="27432" indent="0" algn="l">
              <a:buFontTx/>
              <a:buNone/>
              <a:defRPr sz="1400" b="0" i="0">
                <a:solidFill>
                  <a:schemeClr val="bg2"/>
                </a:solidFill>
              </a:defRPr>
            </a:lvl2pPr>
            <a:lvl3pPr marL="173736" indent="0" algn="l">
              <a:buFontTx/>
              <a:buNone/>
              <a:defRPr sz="1400" b="0" i="0">
                <a:solidFill>
                  <a:schemeClr val="bg2"/>
                </a:solidFill>
              </a:defRPr>
            </a:lvl3pPr>
            <a:lvl4pPr marL="338328" indent="0" algn="l">
              <a:buFontTx/>
              <a:buNone/>
              <a:defRPr sz="1400" b="0" i="0">
                <a:solidFill>
                  <a:schemeClr val="bg2"/>
                </a:solidFill>
              </a:defRPr>
            </a:lvl4pPr>
            <a:lvl5pPr marL="502920" indent="0" algn="l">
              <a:buFontTx/>
              <a:buNone/>
              <a:defRPr sz="1400" b="0" i="0">
                <a:solidFill>
                  <a:schemeClr val="bg2"/>
                </a:solidFill>
              </a:defRPr>
            </a:lvl5pPr>
          </a:lstStyle>
          <a:p>
            <a:pPr lvl="0"/>
            <a:r>
              <a:rPr lang="en-US" dirty="0"/>
              <a:t>[Date]</a:t>
            </a:r>
          </a:p>
        </p:txBody>
      </p:sp>
    </p:spTree>
    <p:extLst>
      <p:ext uri="{BB962C8B-B14F-4D97-AF65-F5344CB8AC3E}">
        <p14:creationId xmlns:p14="http://schemas.microsoft.com/office/powerpoint/2010/main" val="28709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ne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364604" y="2231136"/>
            <a:ext cx="13918554" cy="2404872"/>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2"/>
          <p:cNvSpPr>
            <a:spLocks noGrp="1"/>
          </p:cNvSpPr>
          <p:nvPr>
            <p:ph sz="quarter" idx="11"/>
          </p:nvPr>
        </p:nvSpPr>
        <p:spPr>
          <a:xfrm>
            <a:off x="364604" y="5101046"/>
            <a:ext cx="6557404"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7717536" y="5101046"/>
            <a:ext cx="6565622"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p:cNvSpPr>
            <a:spLocks noGrp="1"/>
          </p:cNvSpPr>
          <p:nvPr>
            <p:ph type="subTitle" sz="quarter" idx="13"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71977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364604" y="2231136"/>
            <a:ext cx="6557404" cy="2404872"/>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7717536" y="2231136"/>
            <a:ext cx="6565622"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364604" y="5101046"/>
            <a:ext cx="13918554"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p:cNvSpPr>
            <a:spLocks noGrp="1"/>
          </p:cNvSpPr>
          <p:nvPr>
            <p:ph type="subTitle" sz="quarter" idx="13"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1360825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PageSubtitle"/>
          <p:cNvSpPr>
            <a:spLocks noGrp="1"/>
          </p:cNvSpPr>
          <p:nvPr>
            <p:ph type="subTitle" idx="10" hasCustomPrompt="1"/>
          </p:nvPr>
        </p:nvSpPr>
        <p:spPr>
          <a:xfrm>
            <a:off x="364604" y="1319276"/>
            <a:ext cx="13918554" cy="384048"/>
          </a:xfr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103797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87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D7FF2-C6D7-4A44-AD8F-73785C0C673E}"/>
              </a:ext>
            </a:extLst>
          </p:cNvPr>
          <p:cNvPicPr>
            <a:picLocks noChangeAspect="1"/>
          </p:cNvPicPr>
          <p:nvPr userDrawn="1"/>
        </p:nvPicPr>
        <p:blipFill>
          <a:blip r:embed="rId3"/>
          <a:stretch>
            <a:fillRect/>
          </a:stretch>
        </p:blipFill>
        <p:spPr>
          <a:xfrm>
            <a:off x="0" y="0"/>
            <a:ext cx="14630400" cy="8229600"/>
          </a:xfrm>
          <a:prstGeom prst="rect">
            <a:avLst/>
          </a:prstGeom>
        </p:spPr>
      </p:pic>
      <p:sp>
        <p:nvSpPr>
          <p:cNvPr id="7" name="Rectangle 6">
            <a:extLst>
              <a:ext uri="{FF2B5EF4-FFF2-40B4-BE49-F238E27FC236}">
                <a16:creationId xmlns:a16="http://schemas.microsoft.com/office/drawing/2014/main" id="{556B16C8-4530-4C8E-8A93-9A61BD9321AA}"/>
              </a:ext>
            </a:extLst>
          </p:cNvPr>
          <p:cNvSpPr/>
          <p:nvPr userDrawn="1"/>
        </p:nvSpPr>
        <p:spPr>
          <a:xfrm>
            <a:off x="0" y="0"/>
            <a:ext cx="14630400" cy="8229600"/>
          </a:xfrm>
          <a:prstGeom prst="rect">
            <a:avLst/>
          </a:prstGeom>
          <a:solidFill>
            <a:schemeClr val="bg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IN" sz="1200" dirty="0">
              <a:solidFill>
                <a:schemeClr val="tx2"/>
              </a:solidFill>
            </a:endParaRPr>
          </a:p>
        </p:txBody>
      </p:sp>
      <p:sp>
        <p:nvSpPr>
          <p:cNvPr id="3" name="ConfidentialInternal">
            <a:extLst>
              <a:ext uri="{FF2B5EF4-FFF2-40B4-BE49-F238E27FC236}">
                <a16:creationId xmlns:a16="http://schemas.microsoft.com/office/drawing/2014/main" id="{D47E7A49-B162-46D5-91BA-EAF83F76D2A5}"/>
              </a:ext>
            </a:extLst>
          </p:cNvPr>
          <p:cNvSpPr txBox="1"/>
          <p:nvPr userDrawn="1">
            <p:custDataLst>
              <p:tags r:id="rId1"/>
            </p:custDataLst>
          </p:nvPr>
        </p:nvSpPr>
        <p:spPr>
          <a:xfrm>
            <a:off x="3502151" y="220924"/>
            <a:ext cx="10781007" cy="249244"/>
          </a:xfrm>
          <a:prstGeom prst="rect">
            <a:avLst/>
          </a:prstGeom>
          <a:noFill/>
        </p:spPr>
        <p:txBody>
          <a:bodyPr vert="horz" wrap="square" lIns="0" tIns="0" rIns="0" bIns="0" rtlCol="0" anchor="t">
            <a:noAutofit/>
          </a:bodyPr>
          <a:lstStyle/>
          <a:p>
            <a:pPr algn="r">
              <a:lnSpc>
                <a:spcPct val="110000"/>
              </a:lnSpc>
            </a:pPr>
            <a:r>
              <a:rPr lang="en-US" sz="700" b="0" i="0" cap="all" spc="210" dirty="0">
                <a:solidFill>
                  <a:schemeClr val="tx2"/>
                </a:solidFill>
                <a:latin typeface="Helvetica" panose="020B0604020202030204" pitchFamily="34" charset="0"/>
              </a:rPr>
              <a:t>Confidential</a:t>
            </a:r>
          </a:p>
        </p:txBody>
      </p:sp>
      <p:sp>
        <p:nvSpPr>
          <p:cNvPr id="8" name="TextBox 7">
            <a:extLst>
              <a:ext uri="{FF2B5EF4-FFF2-40B4-BE49-F238E27FC236}">
                <a16:creationId xmlns:a16="http://schemas.microsoft.com/office/drawing/2014/main" id="{E10E6BAA-0772-4D8F-AF21-5CD9939E3189}"/>
              </a:ext>
            </a:extLst>
          </p:cNvPr>
          <p:cNvSpPr txBox="1"/>
          <p:nvPr userDrawn="1"/>
        </p:nvSpPr>
        <p:spPr>
          <a:xfrm>
            <a:off x="13592373" y="7726545"/>
            <a:ext cx="755374" cy="248786"/>
          </a:xfrm>
          <a:prstGeom prst="rect">
            <a:avLst/>
          </a:prstGeom>
          <a:noFill/>
        </p:spPr>
        <p:txBody>
          <a:bodyPr vert="horz" wrap="square" lIns="91440" tIns="45720" rIns="91440" bIns="45720" rtlCol="0" anchor="t">
            <a:spAutoFit/>
          </a:bodyPr>
          <a:lstStyle/>
          <a:p>
            <a:pPr algn="r">
              <a:lnSpc>
                <a:spcPct val="110000"/>
              </a:lnSpc>
            </a:pPr>
            <a:fld id="{266F328C-0F35-4724-BFA2-7EB6FED502C9}" type="slidenum">
              <a:rPr lang="en-US" sz="1000" b="1" i="0" smtClean="0">
                <a:solidFill>
                  <a:schemeClr val="accent2"/>
                </a:solidFill>
                <a:latin typeface="Helvetica" panose="020B0604020202030204" pitchFamily="34" charset="0"/>
              </a:rPr>
              <a:pPr algn="r">
                <a:lnSpc>
                  <a:spcPct val="110000"/>
                </a:lnSpc>
              </a:pPr>
              <a:t>‹#›</a:t>
            </a:fld>
            <a:endParaRPr lang="en-US" sz="1000" b="1" i="0" dirty="0">
              <a:solidFill>
                <a:schemeClr val="accent2"/>
              </a:solidFill>
              <a:latin typeface="Helvetica" panose="020B0604020202030204" pitchFamily="34" charset="0"/>
            </a:endParaRPr>
          </a:p>
        </p:txBody>
      </p:sp>
      <p:pic>
        <p:nvPicPr>
          <p:cNvPr id="9" name="Picture 8" descr="A picture containing shape&#10;&#10;Description automatically generated">
            <a:extLst>
              <a:ext uri="{FF2B5EF4-FFF2-40B4-BE49-F238E27FC236}">
                <a16:creationId xmlns:a16="http://schemas.microsoft.com/office/drawing/2014/main" id="{968048DF-B87F-438E-B074-A1EF0EF6A49A}"/>
              </a:ext>
            </a:extLst>
          </p:cNvPr>
          <p:cNvPicPr>
            <a:picLocks noChangeAspect="1"/>
          </p:cNvPicPr>
          <p:nvPr userDrawn="1"/>
        </p:nvPicPr>
        <p:blipFill>
          <a:blip r:embed="rId4"/>
          <a:stretch>
            <a:fillRect/>
          </a:stretch>
        </p:blipFill>
        <p:spPr>
          <a:xfrm>
            <a:off x="596074" y="7750194"/>
            <a:ext cx="704789" cy="201168"/>
          </a:xfrm>
          <a:prstGeom prst="rect">
            <a:avLst/>
          </a:prstGeom>
        </p:spPr>
      </p:pic>
    </p:spTree>
    <p:extLst>
      <p:ext uri="{BB962C8B-B14F-4D97-AF65-F5344CB8AC3E}">
        <p14:creationId xmlns:p14="http://schemas.microsoft.com/office/powerpoint/2010/main" val="218190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08AC72-50A7-4F63-B18E-273102ED2AE7}"/>
              </a:ext>
            </a:extLst>
          </p:cNvPr>
          <p:cNvSpPr/>
          <p:nvPr userDrawn="1"/>
        </p:nvSpPr>
        <p:spPr>
          <a:xfrm>
            <a:off x="5386675" y="0"/>
            <a:ext cx="9243725" cy="8229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IN" sz="1200" dirty="0">
              <a:solidFill>
                <a:schemeClr val="tx2"/>
              </a:solidFill>
            </a:endParaRPr>
          </a:p>
        </p:txBody>
      </p:sp>
      <p:sp>
        <p:nvSpPr>
          <p:cNvPr id="3" name="ConfidentialInternal">
            <a:extLst>
              <a:ext uri="{FF2B5EF4-FFF2-40B4-BE49-F238E27FC236}">
                <a16:creationId xmlns:a16="http://schemas.microsoft.com/office/drawing/2014/main" id="{56646BE1-3795-4F0F-A329-603B38FFE3EE}"/>
              </a:ext>
            </a:extLst>
          </p:cNvPr>
          <p:cNvSpPr txBox="1"/>
          <p:nvPr userDrawn="1">
            <p:custDataLst>
              <p:tags r:id="rId1"/>
            </p:custDataLst>
          </p:nvPr>
        </p:nvSpPr>
        <p:spPr>
          <a:xfrm>
            <a:off x="3502151" y="220924"/>
            <a:ext cx="10781007" cy="249244"/>
          </a:xfrm>
          <a:prstGeom prst="rect">
            <a:avLst/>
          </a:prstGeom>
          <a:noFill/>
        </p:spPr>
        <p:txBody>
          <a:bodyPr vert="horz" wrap="square" lIns="0" tIns="0" rIns="0" bIns="0" rtlCol="0" anchor="t">
            <a:noAutofit/>
          </a:bodyPr>
          <a:lstStyle/>
          <a:p>
            <a:pPr algn="r">
              <a:lnSpc>
                <a:spcPct val="110000"/>
              </a:lnSpc>
            </a:pPr>
            <a:r>
              <a:rPr lang="en-US" sz="700" b="0" i="0" cap="all" spc="210" dirty="0">
                <a:solidFill>
                  <a:schemeClr val="tx2"/>
                </a:solidFill>
                <a:latin typeface="Helvetica" panose="020B0604020202030204" pitchFamily="34" charset="0"/>
              </a:rPr>
              <a:t>Confidential</a:t>
            </a:r>
          </a:p>
        </p:txBody>
      </p:sp>
      <p:sp>
        <p:nvSpPr>
          <p:cNvPr id="8" name="TextBox 7">
            <a:extLst>
              <a:ext uri="{FF2B5EF4-FFF2-40B4-BE49-F238E27FC236}">
                <a16:creationId xmlns:a16="http://schemas.microsoft.com/office/drawing/2014/main" id="{C83C3E54-34F1-48BF-8107-97D72213A193}"/>
              </a:ext>
            </a:extLst>
          </p:cNvPr>
          <p:cNvSpPr txBox="1"/>
          <p:nvPr userDrawn="1"/>
        </p:nvSpPr>
        <p:spPr>
          <a:xfrm>
            <a:off x="13592373" y="7726545"/>
            <a:ext cx="755374" cy="248786"/>
          </a:xfrm>
          <a:prstGeom prst="rect">
            <a:avLst/>
          </a:prstGeom>
          <a:noFill/>
        </p:spPr>
        <p:txBody>
          <a:bodyPr vert="horz" wrap="square" lIns="91440" tIns="45720" rIns="91440" bIns="45720" rtlCol="0" anchor="t">
            <a:spAutoFit/>
          </a:bodyPr>
          <a:lstStyle/>
          <a:p>
            <a:pPr algn="r">
              <a:lnSpc>
                <a:spcPct val="110000"/>
              </a:lnSpc>
            </a:pPr>
            <a:fld id="{266F328C-0F35-4724-BFA2-7EB6FED502C9}" type="slidenum">
              <a:rPr lang="en-US" sz="1000" b="1" i="0" smtClean="0">
                <a:solidFill>
                  <a:schemeClr val="accent2"/>
                </a:solidFill>
                <a:latin typeface="Helvetica" panose="020B0604020202030204" pitchFamily="34" charset="0"/>
              </a:rPr>
              <a:pPr algn="r">
                <a:lnSpc>
                  <a:spcPct val="110000"/>
                </a:lnSpc>
              </a:pPr>
              <a:t>‹#›</a:t>
            </a:fld>
            <a:endParaRPr lang="en-US" sz="1000" b="1" i="0" dirty="0">
              <a:solidFill>
                <a:schemeClr val="accent2"/>
              </a:solidFill>
              <a:latin typeface="Helvetica" panose="020B0604020202030204" pitchFamily="34" charset="0"/>
            </a:endParaRPr>
          </a:p>
        </p:txBody>
      </p:sp>
    </p:spTree>
    <p:extLst>
      <p:ext uri="{BB962C8B-B14F-4D97-AF65-F5344CB8AC3E}">
        <p14:creationId xmlns:p14="http://schemas.microsoft.com/office/powerpoint/2010/main" val="20805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08AC72-50A7-4F63-B18E-273102ED2AE7}"/>
              </a:ext>
            </a:extLst>
          </p:cNvPr>
          <p:cNvSpPr/>
          <p:nvPr userDrawn="1"/>
        </p:nvSpPr>
        <p:spPr>
          <a:xfrm>
            <a:off x="7315200" y="0"/>
            <a:ext cx="7315200" cy="8229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IN" sz="1200" dirty="0">
              <a:solidFill>
                <a:schemeClr val="tx2"/>
              </a:solidFill>
            </a:endParaRPr>
          </a:p>
        </p:txBody>
      </p:sp>
      <p:sp>
        <p:nvSpPr>
          <p:cNvPr id="3" name="ConfidentialInternal">
            <a:extLst>
              <a:ext uri="{FF2B5EF4-FFF2-40B4-BE49-F238E27FC236}">
                <a16:creationId xmlns:a16="http://schemas.microsoft.com/office/drawing/2014/main" id="{56646BE1-3795-4F0F-A329-603B38FFE3EE}"/>
              </a:ext>
            </a:extLst>
          </p:cNvPr>
          <p:cNvSpPr txBox="1"/>
          <p:nvPr userDrawn="1">
            <p:custDataLst>
              <p:tags r:id="rId1"/>
            </p:custDataLst>
          </p:nvPr>
        </p:nvSpPr>
        <p:spPr>
          <a:xfrm>
            <a:off x="3502151" y="220924"/>
            <a:ext cx="10781007" cy="249244"/>
          </a:xfrm>
          <a:prstGeom prst="rect">
            <a:avLst/>
          </a:prstGeom>
          <a:noFill/>
        </p:spPr>
        <p:txBody>
          <a:bodyPr vert="horz" wrap="square" lIns="0" tIns="0" rIns="0" bIns="0" rtlCol="0" anchor="t">
            <a:noAutofit/>
          </a:bodyPr>
          <a:lstStyle/>
          <a:p>
            <a:pPr algn="r">
              <a:lnSpc>
                <a:spcPct val="110000"/>
              </a:lnSpc>
            </a:pPr>
            <a:r>
              <a:rPr lang="en-US" sz="700" b="0" i="0" cap="all" spc="210" dirty="0">
                <a:solidFill>
                  <a:schemeClr val="tx2"/>
                </a:solidFill>
                <a:latin typeface="Helvetica" panose="020B0604020202030204" pitchFamily="34" charset="0"/>
              </a:rPr>
              <a:t>Confidential</a:t>
            </a:r>
          </a:p>
        </p:txBody>
      </p:sp>
      <p:sp>
        <p:nvSpPr>
          <p:cNvPr id="8" name="TextBox 7">
            <a:extLst>
              <a:ext uri="{FF2B5EF4-FFF2-40B4-BE49-F238E27FC236}">
                <a16:creationId xmlns:a16="http://schemas.microsoft.com/office/drawing/2014/main" id="{C83C3E54-34F1-48BF-8107-97D72213A193}"/>
              </a:ext>
            </a:extLst>
          </p:cNvPr>
          <p:cNvSpPr txBox="1"/>
          <p:nvPr userDrawn="1"/>
        </p:nvSpPr>
        <p:spPr>
          <a:xfrm>
            <a:off x="13592373" y="7726545"/>
            <a:ext cx="755374" cy="248786"/>
          </a:xfrm>
          <a:prstGeom prst="rect">
            <a:avLst/>
          </a:prstGeom>
          <a:noFill/>
        </p:spPr>
        <p:txBody>
          <a:bodyPr vert="horz" wrap="square" lIns="91440" tIns="45720" rIns="91440" bIns="45720" rtlCol="0" anchor="t">
            <a:spAutoFit/>
          </a:bodyPr>
          <a:lstStyle/>
          <a:p>
            <a:pPr algn="r">
              <a:lnSpc>
                <a:spcPct val="110000"/>
              </a:lnSpc>
            </a:pPr>
            <a:fld id="{266F328C-0F35-4724-BFA2-7EB6FED502C9}" type="slidenum">
              <a:rPr lang="en-US" sz="1000" b="1" i="0" smtClean="0">
                <a:solidFill>
                  <a:schemeClr val="accent2"/>
                </a:solidFill>
                <a:latin typeface="Helvetica" panose="020B0604020202030204" pitchFamily="34" charset="0"/>
              </a:rPr>
              <a:pPr algn="r">
                <a:lnSpc>
                  <a:spcPct val="110000"/>
                </a:lnSpc>
              </a:pPr>
              <a:t>‹#›</a:t>
            </a:fld>
            <a:endParaRPr lang="en-US" sz="1000" b="1" i="0" dirty="0">
              <a:solidFill>
                <a:schemeClr val="accent2"/>
              </a:solidFill>
              <a:latin typeface="Helvetica" panose="020B0604020202030204" pitchFamily="34" charset="0"/>
            </a:endParaRPr>
          </a:p>
        </p:txBody>
      </p:sp>
    </p:spTree>
    <p:extLst>
      <p:ext uri="{BB962C8B-B14F-4D97-AF65-F5344CB8AC3E}">
        <p14:creationId xmlns:p14="http://schemas.microsoft.com/office/powerpoint/2010/main" val="95355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08AC72-50A7-4F63-B18E-273102ED2AE7}"/>
              </a:ext>
            </a:extLst>
          </p:cNvPr>
          <p:cNvSpPr/>
          <p:nvPr userDrawn="1"/>
        </p:nvSpPr>
        <p:spPr>
          <a:xfrm>
            <a:off x="7315200" y="0"/>
            <a:ext cx="7315200" cy="8229600"/>
          </a:xfrm>
          <a:prstGeom prst="rect">
            <a:avLst/>
          </a:prstGeom>
          <a:solidFill>
            <a:srgbClr val="E8E1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IN" sz="1200" dirty="0">
              <a:solidFill>
                <a:schemeClr val="tx2"/>
              </a:solidFill>
            </a:endParaRPr>
          </a:p>
        </p:txBody>
      </p:sp>
      <p:sp>
        <p:nvSpPr>
          <p:cNvPr id="3" name="ConfidentialInternal">
            <a:extLst>
              <a:ext uri="{FF2B5EF4-FFF2-40B4-BE49-F238E27FC236}">
                <a16:creationId xmlns:a16="http://schemas.microsoft.com/office/drawing/2014/main" id="{56646BE1-3795-4F0F-A329-603B38FFE3EE}"/>
              </a:ext>
            </a:extLst>
          </p:cNvPr>
          <p:cNvSpPr txBox="1"/>
          <p:nvPr userDrawn="1">
            <p:custDataLst>
              <p:tags r:id="rId1"/>
            </p:custDataLst>
          </p:nvPr>
        </p:nvSpPr>
        <p:spPr>
          <a:xfrm>
            <a:off x="3502151" y="220924"/>
            <a:ext cx="10781007" cy="249244"/>
          </a:xfrm>
          <a:prstGeom prst="rect">
            <a:avLst/>
          </a:prstGeom>
          <a:noFill/>
        </p:spPr>
        <p:txBody>
          <a:bodyPr vert="horz" wrap="square" lIns="0" tIns="0" rIns="0" bIns="0" rtlCol="0" anchor="t">
            <a:noAutofit/>
          </a:bodyPr>
          <a:lstStyle/>
          <a:p>
            <a:pPr algn="r">
              <a:lnSpc>
                <a:spcPct val="110000"/>
              </a:lnSpc>
            </a:pPr>
            <a:r>
              <a:rPr lang="en-US" sz="700" b="0" i="0" cap="all" spc="210" dirty="0">
                <a:solidFill>
                  <a:schemeClr val="tx2"/>
                </a:solidFill>
                <a:latin typeface="Helvetica" panose="020B0604020202030204" pitchFamily="34" charset="0"/>
              </a:rPr>
              <a:t>Confidential</a:t>
            </a:r>
          </a:p>
        </p:txBody>
      </p:sp>
      <p:sp>
        <p:nvSpPr>
          <p:cNvPr id="8" name="TextBox 7">
            <a:extLst>
              <a:ext uri="{FF2B5EF4-FFF2-40B4-BE49-F238E27FC236}">
                <a16:creationId xmlns:a16="http://schemas.microsoft.com/office/drawing/2014/main" id="{37106190-2144-43FC-91B3-1B385960A11F}"/>
              </a:ext>
            </a:extLst>
          </p:cNvPr>
          <p:cNvSpPr txBox="1"/>
          <p:nvPr userDrawn="1"/>
        </p:nvSpPr>
        <p:spPr>
          <a:xfrm>
            <a:off x="13592373" y="7726545"/>
            <a:ext cx="755374" cy="248786"/>
          </a:xfrm>
          <a:prstGeom prst="rect">
            <a:avLst/>
          </a:prstGeom>
          <a:noFill/>
        </p:spPr>
        <p:txBody>
          <a:bodyPr vert="horz" wrap="square" lIns="91440" tIns="45720" rIns="91440" bIns="45720" rtlCol="0" anchor="t">
            <a:spAutoFit/>
          </a:bodyPr>
          <a:lstStyle/>
          <a:p>
            <a:pPr algn="r">
              <a:lnSpc>
                <a:spcPct val="110000"/>
              </a:lnSpc>
            </a:pPr>
            <a:fld id="{266F328C-0F35-4724-BFA2-7EB6FED502C9}" type="slidenum">
              <a:rPr lang="en-US" sz="1000" b="1" i="0" smtClean="0">
                <a:solidFill>
                  <a:schemeClr val="accent2"/>
                </a:solidFill>
                <a:latin typeface="Helvetica" panose="020B0604020202030204" pitchFamily="34" charset="0"/>
              </a:rPr>
              <a:pPr algn="r">
                <a:lnSpc>
                  <a:spcPct val="110000"/>
                </a:lnSpc>
              </a:pPr>
              <a:t>‹#›</a:t>
            </a:fld>
            <a:endParaRPr lang="en-US" sz="1000" b="1" i="0" dirty="0">
              <a:solidFill>
                <a:schemeClr val="accent2"/>
              </a:solidFill>
              <a:latin typeface="Helvetica" panose="020B0604020202030204" pitchFamily="34" charset="0"/>
            </a:endParaRPr>
          </a:p>
        </p:txBody>
      </p:sp>
    </p:spTree>
    <p:extLst>
      <p:ext uri="{BB962C8B-B14F-4D97-AF65-F5344CB8AC3E}">
        <p14:creationId xmlns:p14="http://schemas.microsoft.com/office/powerpoint/2010/main" val="3099553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68CAB0-7F90-4F6D-A69E-68B6A2E274D3}"/>
              </a:ext>
            </a:extLst>
          </p:cNvPr>
          <p:cNvSpPr/>
          <p:nvPr userDrawn="1"/>
        </p:nvSpPr>
        <p:spPr>
          <a:xfrm>
            <a:off x="0" y="0"/>
            <a:ext cx="14630400" cy="8229600"/>
          </a:xfrm>
          <a:prstGeom prst="rect">
            <a:avLst/>
          </a:prstGeom>
          <a:solidFill>
            <a:schemeClr val="accent2">
              <a:lumMod val="20000"/>
              <a:lumOff val="80000"/>
              <a:alpha val="4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IN" sz="1200" dirty="0">
              <a:solidFill>
                <a:schemeClr val="tx2"/>
              </a:solidFill>
            </a:endParaRPr>
          </a:p>
        </p:txBody>
      </p:sp>
      <p:sp>
        <p:nvSpPr>
          <p:cNvPr id="3" name="ConfidentialInternal">
            <a:extLst>
              <a:ext uri="{FF2B5EF4-FFF2-40B4-BE49-F238E27FC236}">
                <a16:creationId xmlns:a16="http://schemas.microsoft.com/office/drawing/2014/main" id="{56646BE1-3795-4F0F-A329-603B38FFE3EE}"/>
              </a:ext>
            </a:extLst>
          </p:cNvPr>
          <p:cNvSpPr txBox="1"/>
          <p:nvPr userDrawn="1">
            <p:custDataLst>
              <p:tags r:id="rId1"/>
            </p:custDataLst>
          </p:nvPr>
        </p:nvSpPr>
        <p:spPr>
          <a:xfrm>
            <a:off x="3502151" y="220924"/>
            <a:ext cx="10781007" cy="249244"/>
          </a:xfrm>
          <a:prstGeom prst="rect">
            <a:avLst/>
          </a:prstGeom>
          <a:noFill/>
        </p:spPr>
        <p:txBody>
          <a:bodyPr vert="horz" wrap="square" lIns="0" tIns="0" rIns="0" bIns="0" rtlCol="0" anchor="t">
            <a:noAutofit/>
          </a:bodyPr>
          <a:lstStyle/>
          <a:p>
            <a:pPr algn="r">
              <a:lnSpc>
                <a:spcPct val="110000"/>
              </a:lnSpc>
            </a:pPr>
            <a:r>
              <a:rPr lang="en-US" sz="700" b="0" i="0" cap="all" spc="210" dirty="0">
                <a:solidFill>
                  <a:schemeClr val="tx2"/>
                </a:solidFill>
                <a:latin typeface="Helvetica" panose="020B0604020202030204" pitchFamily="34" charset="0"/>
              </a:rPr>
              <a:t>Confidential</a:t>
            </a:r>
          </a:p>
        </p:txBody>
      </p:sp>
      <p:sp>
        <p:nvSpPr>
          <p:cNvPr id="7" name="TextBox 6">
            <a:extLst>
              <a:ext uri="{FF2B5EF4-FFF2-40B4-BE49-F238E27FC236}">
                <a16:creationId xmlns:a16="http://schemas.microsoft.com/office/drawing/2014/main" id="{C51CD753-C542-4B6A-BF01-0EB0F67276DF}"/>
              </a:ext>
            </a:extLst>
          </p:cNvPr>
          <p:cNvSpPr txBox="1"/>
          <p:nvPr userDrawn="1"/>
        </p:nvSpPr>
        <p:spPr>
          <a:xfrm>
            <a:off x="13592373" y="7726545"/>
            <a:ext cx="755374" cy="248786"/>
          </a:xfrm>
          <a:prstGeom prst="rect">
            <a:avLst/>
          </a:prstGeom>
          <a:noFill/>
        </p:spPr>
        <p:txBody>
          <a:bodyPr vert="horz" wrap="square" lIns="91440" tIns="45720" rIns="91440" bIns="45720" rtlCol="0" anchor="t">
            <a:spAutoFit/>
          </a:bodyPr>
          <a:lstStyle/>
          <a:p>
            <a:pPr algn="r">
              <a:lnSpc>
                <a:spcPct val="110000"/>
              </a:lnSpc>
            </a:pPr>
            <a:fld id="{266F328C-0F35-4724-BFA2-7EB6FED502C9}" type="slidenum">
              <a:rPr lang="en-US" sz="1000" b="1" i="0" smtClean="0">
                <a:solidFill>
                  <a:schemeClr val="accent2"/>
                </a:solidFill>
                <a:latin typeface="Helvetica" panose="020B0604020202030204" pitchFamily="34" charset="0"/>
              </a:rPr>
              <a:pPr algn="r">
                <a:lnSpc>
                  <a:spcPct val="110000"/>
                </a:lnSpc>
              </a:pPr>
              <a:t>‹#›</a:t>
            </a:fld>
            <a:endParaRPr lang="en-US" sz="1000" b="1" i="0" dirty="0">
              <a:solidFill>
                <a:schemeClr val="accent2"/>
              </a:solidFill>
              <a:latin typeface="Helvetica" panose="020B0604020202030204" pitchFamily="34" charset="0"/>
            </a:endParaRPr>
          </a:p>
        </p:txBody>
      </p:sp>
      <p:pic>
        <p:nvPicPr>
          <p:cNvPr id="9" name="Picture 8" descr="A picture containing shape&#10;&#10;Description automatically generated">
            <a:extLst>
              <a:ext uri="{FF2B5EF4-FFF2-40B4-BE49-F238E27FC236}">
                <a16:creationId xmlns:a16="http://schemas.microsoft.com/office/drawing/2014/main" id="{2F8AFF5A-3FBD-4943-954B-3C9D1E3E5A1E}"/>
              </a:ext>
            </a:extLst>
          </p:cNvPr>
          <p:cNvPicPr>
            <a:picLocks noChangeAspect="1"/>
          </p:cNvPicPr>
          <p:nvPr userDrawn="1"/>
        </p:nvPicPr>
        <p:blipFill>
          <a:blip r:embed="rId3"/>
          <a:stretch>
            <a:fillRect/>
          </a:stretch>
        </p:blipFill>
        <p:spPr>
          <a:xfrm>
            <a:off x="596075" y="7750194"/>
            <a:ext cx="704789" cy="201168"/>
          </a:xfrm>
          <a:prstGeom prst="rect">
            <a:avLst/>
          </a:prstGeom>
        </p:spPr>
      </p:pic>
    </p:spTree>
    <p:extLst>
      <p:ext uri="{BB962C8B-B14F-4D97-AF65-F5344CB8AC3E}">
        <p14:creationId xmlns:p14="http://schemas.microsoft.com/office/powerpoint/2010/main" val="422187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ection Header">
    <p:spTree>
      <p:nvGrpSpPr>
        <p:cNvPr id="1" name=""/>
        <p:cNvGrpSpPr/>
        <p:nvPr/>
      </p:nvGrpSpPr>
      <p:grpSpPr>
        <a:xfrm>
          <a:off x="0" y="0"/>
          <a:ext cx="0" cy="0"/>
          <a:chOff x="0" y="0"/>
          <a:chExt cx="0" cy="0"/>
        </a:xfrm>
      </p:grpSpPr>
      <p:sp>
        <p:nvSpPr>
          <p:cNvPr id="3" name="AgendaLabel"/>
          <p:cNvSpPr txBox="1"/>
          <p:nvPr userDrawn="1">
            <p:custDataLst>
              <p:tags r:id="rId1"/>
            </p:custDataLst>
          </p:nvPr>
        </p:nvSpPr>
        <p:spPr>
          <a:xfrm>
            <a:off x="694944" y="484632"/>
            <a:ext cx="13249656" cy="722376"/>
          </a:xfrm>
          <a:prstGeom prst="rect">
            <a:avLst/>
          </a:prstGeom>
          <a:noFill/>
        </p:spPr>
        <p:txBody>
          <a:bodyPr vert="horz" wrap="square" lIns="0" tIns="0" rIns="0" bIns="0" rtlCol="0" anchor="b">
            <a:noAutofit/>
          </a:bodyPr>
          <a:lstStyle/>
          <a:p>
            <a:pPr algn="l">
              <a:lnSpc>
                <a:spcPct val="110000"/>
              </a:lnSpc>
            </a:pPr>
            <a:r>
              <a:rPr lang="en-US" sz="1800" b="0" i="0" dirty="0">
                <a:solidFill>
                  <a:schemeClr val="tx2"/>
                </a:solidFill>
                <a:latin typeface="+mn-lt"/>
              </a:rPr>
              <a:t>Agenda</a:t>
            </a:r>
          </a:p>
        </p:txBody>
      </p:sp>
      <p:sp>
        <p:nvSpPr>
          <p:cNvPr id="4" name="AgendaPage"/>
          <p:cNvSpPr txBox="1"/>
          <p:nvPr userDrawn="1">
            <p:custDataLst>
              <p:tags r:id="rId2"/>
            </p:custDataLst>
          </p:nvPr>
        </p:nvSpPr>
        <p:spPr>
          <a:xfrm>
            <a:off x="13555071" y="1773936"/>
            <a:ext cx="389530" cy="295337"/>
          </a:xfrm>
          <a:prstGeom prst="rect">
            <a:avLst/>
          </a:prstGeom>
          <a:noFill/>
        </p:spPr>
        <p:txBody>
          <a:bodyPr vert="horz" wrap="none" lIns="0" tIns="45720" rIns="0" bIns="45720" rtlCol="0" anchor="t">
            <a:spAutoFit/>
          </a:bodyPr>
          <a:lstStyle/>
          <a:p>
            <a:pPr algn="r">
              <a:lnSpc>
                <a:spcPct val="110000"/>
              </a:lnSpc>
            </a:pPr>
            <a:r>
              <a:rPr lang="en-US" sz="1300" b="0" i="0" dirty="0">
                <a:solidFill>
                  <a:schemeClr val="tx2"/>
                </a:solidFill>
                <a:latin typeface="+mn-lt"/>
              </a:rPr>
              <a:t>Page</a:t>
            </a:r>
          </a:p>
        </p:txBody>
      </p:sp>
      <p:sp>
        <p:nvSpPr>
          <p:cNvPr id="5" name="AgendaTable"/>
          <p:cNvSpPr>
            <a:spLocks noGrp="1"/>
          </p:cNvSpPr>
          <p:nvPr>
            <p:ph type="tbl" idx="10"/>
          </p:nvPr>
        </p:nvSpPr>
        <p:spPr>
          <a:xfrm>
            <a:off x="667512" y="2157984"/>
            <a:ext cx="13249656" cy="5321808"/>
          </a:xfrm>
        </p:spPr>
        <p:txBody>
          <a:bodyPr/>
          <a:lstStyle>
            <a:lvl1pPr marL="3175" indent="0">
              <a:buFontTx/>
              <a:buNone/>
              <a:defRPr sz="1300" b="0" i="0">
                <a:solidFill>
                  <a:schemeClr val="bg2"/>
                </a:solidFill>
              </a:defRPr>
            </a:lvl1pPr>
          </a:lstStyle>
          <a:p>
            <a:r>
              <a:rPr lang="en-US"/>
              <a:t>Click icon to add table</a:t>
            </a:r>
          </a:p>
        </p:txBody>
      </p:sp>
    </p:spTree>
    <p:extLst>
      <p:ext uri="{BB962C8B-B14F-4D97-AF65-F5344CB8AC3E}">
        <p14:creationId xmlns:p14="http://schemas.microsoft.com/office/powerpoint/2010/main" val="2039378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fidential"/>
          <p:cNvSpPr txBox="1"/>
          <p:nvPr userDrawn="1"/>
        </p:nvSpPr>
        <p:spPr>
          <a:xfrm>
            <a:off x="694944" y="7443639"/>
            <a:ext cx="10442448" cy="227755"/>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Helvetica" panose="020B0604020202030204" pitchFamily="34" charset="0"/>
            </a:endParaRPr>
          </a:p>
        </p:txBody>
      </p:sp>
    </p:spTree>
    <p:extLst>
      <p:ext uri="{BB962C8B-B14F-4D97-AF65-F5344CB8AC3E}">
        <p14:creationId xmlns:p14="http://schemas.microsoft.com/office/powerpoint/2010/main" val="46703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type="body" idx="10"/>
          </p:nvPr>
        </p:nvSpPr>
        <p:spPr>
          <a:xfrm>
            <a:off x="694944" y="1911096"/>
            <a:ext cx="13249656" cy="5321808"/>
          </a:xfrm>
        </p:spPr>
        <p:txBody>
          <a:bodyPr vert="horz" wrap="square" lIns="91440" tIns="36576" rIns="36576" bIns="36576" anchor="t">
            <a:noAutofit/>
          </a:bodyPr>
          <a:lstStyle>
            <a:lvl1pPr marL="3175" indent="0" algn="l">
              <a:lnSpc>
                <a:spcPct val="110000"/>
              </a:lnSpc>
              <a:spcBef>
                <a:spcPct val="0"/>
              </a:spcBef>
              <a:buFontTx/>
              <a:buNone/>
              <a:defRPr sz="1200" b="0" i="0">
                <a:solidFill>
                  <a:schemeClr val="tx2"/>
                </a:solidFill>
              </a:defRPr>
            </a:lvl1pPr>
            <a:lvl2pPr marL="27432" indent="0" algn="l">
              <a:lnSpc>
                <a:spcPct val="110000"/>
              </a:lnSpc>
              <a:spcBef>
                <a:spcPct val="0"/>
              </a:spcBef>
              <a:buFontTx/>
              <a:buNone/>
              <a:defRPr sz="1200" b="0" i="0">
                <a:solidFill>
                  <a:schemeClr val="tx2"/>
                </a:solidFill>
              </a:defRPr>
            </a:lvl2pPr>
            <a:lvl3pPr marL="173736" indent="0" algn="l">
              <a:lnSpc>
                <a:spcPct val="110000"/>
              </a:lnSpc>
              <a:spcBef>
                <a:spcPct val="0"/>
              </a:spcBef>
              <a:buFontTx/>
              <a:buNone/>
              <a:defRPr sz="1200" b="0" i="0">
                <a:solidFill>
                  <a:schemeClr val="tx2"/>
                </a:solidFill>
              </a:defRPr>
            </a:lvl3pPr>
            <a:lvl4pPr marL="338328" indent="0" algn="l">
              <a:lnSpc>
                <a:spcPct val="110000"/>
              </a:lnSpc>
              <a:spcBef>
                <a:spcPct val="0"/>
              </a:spcBef>
              <a:buFontTx/>
              <a:buNone/>
              <a:defRPr sz="1200" b="0" i="0">
                <a:solidFill>
                  <a:schemeClr val="tx2"/>
                </a:solidFill>
              </a:defRPr>
            </a:lvl4pPr>
            <a:lvl5pPr marL="502920" indent="0" algn="l">
              <a:lnSpc>
                <a:spcPct val="110000"/>
              </a:lnSpc>
              <a:spcBef>
                <a:spcPct val="0"/>
              </a:spcBef>
              <a:buFontTx/>
              <a:buNone/>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581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hree Content Tall">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393342" y="2231135"/>
            <a:ext cx="4452978" cy="5280007"/>
          </a:xfr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5088711" y="2231135"/>
            <a:ext cx="4452978" cy="5280007"/>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9809509" y="2231135"/>
            <a:ext cx="4452978" cy="5280007"/>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p:cNvSpPr>
            <a:spLocks noGrp="1"/>
          </p:cNvSpPr>
          <p:nvPr>
            <p:ph type="subTitle" sz="quarter" idx="13" hasCustomPrompt="1"/>
          </p:nvPr>
        </p:nvSpPr>
        <p:spPr>
          <a:xfrm>
            <a:off x="364604" y="1408176"/>
            <a:ext cx="13918554"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4086358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hree Content W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694944" y="2029968"/>
            <a:ext cx="13249656" cy="1380744"/>
          </a:xfr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694944" y="3803904"/>
            <a:ext cx="13249656"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694944" y="5586984"/>
            <a:ext cx="13249656"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p:cNvSpPr>
            <a:spLocks noGrp="1"/>
          </p:cNvSpPr>
          <p:nvPr>
            <p:ph type="subTitle" sz="quarter" idx="13"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466874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ix Conten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694944" y="2029968"/>
            <a:ext cx="6227064" cy="1380744"/>
          </a:xfr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694944" y="3803904"/>
            <a:ext cx="6227064"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694944" y="5586984"/>
            <a:ext cx="6227064"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p:cNvSpPr>
            <a:spLocks noGrp="1"/>
          </p:cNvSpPr>
          <p:nvPr>
            <p:ph sz="quarter" idx="13"/>
          </p:nvPr>
        </p:nvSpPr>
        <p:spPr>
          <a:xfrm>
            <a:off x="7717536" y="2029968"/>
            <a:ext cx="6227064"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5"/>
          <p:cNvSpPr>
            <a:spLocks noGrp="1"/>
          </p:cNvSpPr>
          <p:nvPr>
            <p:ph sz="quarter" idx="14"/>
          </p:nvPr>
        </p:nvSpPr>
        <p:spPr>
          <a:xfrm>
            <a:off x="7717536" y="3803904"/>
            <a:ext cx="6227064"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6"/>
          <p:cNvSpPr>
            <a:spLocks noGrp="1"/>
          </p:cNvSpPr>
          <p:nvPr>
            <p:ph sz="quarter" idx="15"/>
          </p:nvPr>
        </p:nvSpPr>
        <p:spPr>
          <a:xfrm>
            <a:off x="7717536" y="5586984"/>
            <a:ext cx="6227064" cy="1380744"/>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ageSubtitle"/>
          <p:cNvSpPr>
            <a:spLocks noGrp="1"/>
          </p:cNvSpPr>
          <p:nvPr>
            <p:ph type="subTitle" sz="quarter" idx="16"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59753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694944" y="2231136"/>
            <a:ext cx="4151376" cy="2084832"/>
          </a:xfr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5239512" y="2231136"/>
            <a:ext cx="4151376"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9793224" y="2231136"/>
            <a:ext cx="4151376"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p:cNvSpPr>
            <a:spLocks noGrp="1"/>
          </p:cNvSpPr>
          <p:nvPr>
            <p:ph sz="quarter" idx="13"/>
          </p:nvPr>
        </p:nvSpPr>
        <p:spPr>
          <a:xfrm>
            <a:off x="694944" y="4892040"/>
            <a:ext cx="4151376"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5"/>
          <p:cNvSpPr>
            <a:spLocks noGrp="1"/>
          </p:cNvSpPr>
          <p:nvPr>
            <p:ph sz="quarter" idx="14"/>
          </p:nvPr>
        </p:nvSpPr>
        <p:spPr>
          <a:xfrm>
            <a:off x="5239512" y="4892040"/>
            <a:ext cx="4151376"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6"/>
          <p:cNvSpPr>
            <a:spLocks noGrp="1"/>
          </p:cNvSpPr>
          <p:nvPr>
            <p:ph sz="quarter" idx="15"/>
          </p:nvPr>
        </p:nvSpPr>
        <p:spPr>
          <a:xfrm>
            <a:off x="9793224" y="4892040"/>
            <a:ext cx="4151376"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ageSubtitle"/>
          <p:cNvSpPr>
            <a:spLocks noGrp="1"/>
          </p:cNvSpPr>
          <p:nvPr>
            <p:ph type="subTitle" sz="quarter" idx="16"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349997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1"/>
          <p:cNvSpPr>
            <a:spLocks noGrp="1"/>
          </p:cNvSpPr>
          <p:nvPr>
            <p:ph idx="10"/>
          </p:nvPr>
        </p:nvSpPr>
        <p:spPr>
          <a:xfrm>
            <a:off x="694944" y="2231136"/>
            <a:ext cx="3108960" cy="2084832"/>
          </a:xfr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4069080" y="2231136"/>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7452360" y="2231136"/>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p:cNvSpPr>
            <a:spLocks noGrp="1"/>
          </p:cNvSpPr>
          <p:nvPr>
            <p:ph sz="quarter" idx="13"/>
          </p:nvPr>
        </p:nvSpPr>
        <p:spPr>
          <a:xfrm>
            <a:off x="10826496" y="2231136"/>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5"/>
          <p:cNvSpPr>
            <a:spLocks noGrp="1"/>
          </p:cNvSpPr>
          <p:nvPr>
            <p:ph sz="quarter" idx="14"/>
          </p:nvPr>
        </p:nvSpPr>
        <p:spPr>
          <a:xfrm>
            <a:off x="694944" y="4892040"/>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6"/>
          <p:cNvSpPr>
            <a:spLocks noGrp="1"/>
          </p:cNvSpPr>
          <p:nvPr>
            <p:ph sz="quarter" idx="15"/>
          </p:nvPr>
        </p:nvSpPr>
        <p:spPr>
          <a:xfrm>
            <a:off x="4069080" y="4892040"/>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7"/>
          <p:cNvSpPr>
            <a:spLocks noGrp="1"/>
          </p:cNvSpPr>
          <p:nvPr>
            <p:ph sz="quarter" idx="16"/>
          </p:nvPr>
        </p:nvSpPr>
        <p:spPr>
          <a:xfrm>
            <a:off x="7452360" y="4892040"/>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8"/>
          <p:cNvSpPr>
            <a:spLocks noGrp="1"/>
          </p:cNvSpPr>
          <p:nvPr>
            <p:ph sz="quarter" idx="17"/>
          </p:nvPr>
        </p:nvSpPr>
        <p:spPr>
          <a:xfrm>
            <a:off x="10826496" y="4892040"/>
            <a:ext cx="3108960" cy="2084832"/>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Subtitle"/>
          <p:cNvSpPr>
            <a:spLocks noGrp="1"/>
          </p:cNvSpPr>
          <p:nvPr>
            <p:ph type="subTitle" sz="quarter" idx="18" hasCustomPrompt="1"/>
          </p:nvPr>
        </p:nvSpPr>
        <p:spPr>
          <a:xfrm>
            <a:off x="694944" y="1408176"/>
            <a:ext cx="13249656" cy="384048"/>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1521044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PageSubtitle"/>
          <p:cNvSpPr>
            <a:spLocks noGrp="1"/>
          </p:cNvSpPr>
          <p:nvPr>
            <p:ph type="subTitle" idx="10" hasCustomPrompt="1"/>
          </p:nvPr>
        </p:nvSpPr>
        <p:spPr>
          <a:xfrm>
            <a:off x="694944" y="1408176"/>
            <a:ext cx="13249656" cy="384048"/>
          </a:xfrm>
        </p:spPr>
        <p:txBody>
          <a:bodyPr vert="horz" wrap="square" lIns="0" tIns="0" rIns="0" bIns="0" anchor="t">
            <a:noAutofit/>
          </a:bodyPr>
          <a:lstStyle>
            <a:lvl1pPr marL="0" indent="0" algn="l">
              <a:lnSpc>
                <a:spcPct val="110000"/>
              </a:lnSpc>
              <a:spcBef>
                <a:spcPts val="1000"/>
              </a:spcBef>
              <a:buFontTx/>
              <a:buNone/>
              <a:defRPr sz="15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
        <p:nvSpPr>
          <p:cNvPr id="4" name="Content1"/>
          <p:cNvSpPr>
            <a:spLocks noGrp="1"/>
          </p:cNvSpPr>
          <p:nvPr>
            <p:ph sz="quarter" idx="11"/>
          </p:nvPr>
        </p:nvSpPr>
        <p:spPr>
          <a:xfrm>
            <a:off x="694944" y="2231136"/>
            <a:ext cx="3191256" cy="4745736"/>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2"/>
          <p:cNvSpPr>
            <a:spLocks noGrp="1"/>
          </p:cNvSpPr>
          <p:nvPr>
            <p:ph sz="quarter" idx="12"/>
          </p:nvPr>
        </p:nvSpPr>
        <p:spPr>
          <a:xfrm>
            <a:off x="4526280" y="2231136"/>
            <a:ext cx="9418320" cy="4745736"/>
          </a:xfrm>
          <a:prstGeom prst="rect">
            <a:avLst/>
          </a:prstGeom>
        </p:spPr>
        <p:txBody>
          <a:bodyPr/>
          <a:lstStyle>
            <a:lvl1pPr>
              <a:defRPr sz="1200" b="0" i="0">
                <a:solidFill>
                  <a:schemeClr val="tx2"/>
                </a:solidFill>
              </a:defRPr>
            </a:lvl1pPr>
            <a:lvl2pPr>
              <a:defRPr sz="1200" b="0" i="0">
                <a:solidFill>
                  <a:schemeClr val="tx2"/>
                </a:solidFill>
              </a:defRPr>
            </a:lvl2pPr>
            <a:lvl3pPr>
              <a:defRPr sz="1200" b="0" i="0">
                <a:solidFill>
                  <a:schemeClr val="tx2"/>
                </a:solidFill>
              </a:defRPr>
            </a:lvl3pPr>
            <a:lvl4pPr>
              <a:defRPr sz="1200" b="0" i="0">
                <a:solidFill>
                  <a:schemeClr val="tx2"/>
                </a:solidFill>
              </a:defRPr>
            </a:lvl4pPr>
            <a:lvl5pPr>
              <a:defRPr sz="12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4206240" y="2231136"/>
            <a:ext cx="0" cy="4745736"/>
          </a:xfrm>
          <a:prstGeom prst="line">
            <a:avLst/>
          </a:prstGeom>
          <a:ln w="9525">
            <a:solidFill>
              <a:srgbClr val="AFB1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6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A70A-6347-5F45-ABD9-A66F2062D895}"/>
              </a:ext>
            </a:extLst>
          </p:cNvPr>
          <p:cNvSpPr>
            <a:spLocks noGrp="1"/>
          </p:cNvSpPr>
          <p:nvPr>
            <p:ph type="title"/>
          </p:nvPr>
        </p:nvSpPr>
        <p:spPr>
          <a:xfrm>
            <a:off x="365760" y="594361"/>
            <a:ext cx="13898880" cy="1223011"/>
          </a:xfrm>
        </p:spPr>
        <p:txBody>
          <a:bodyPr anchor="t">
            <a:normAutofit/>
          </a:bodyPr>
          <a:lstStyle>
            <a:lvl1pPr>
              <a:defRPr sz="3120" baseline="0"/>
            </a:lvl1pPr>
          </a:lstStyle>
          <a:p>
            <a:r>
              <a:rPr lang="en-US" dirty="0"/>
              <a:t>Click to edit Master title style</a:t>
            </a:r>
          </a:p>
        </p:txBody>
      </p:sp>
      <p:sp>
        <p:nvSpPr>
          <p:cNvPr id="9" name="Slide Number Placeholder 8">
            <a:extLst>
              <a:ext uri="{FF2B5EF4-FFF2-40B4-BE49-F238E27FC236}">
                <a16:creationId xmlns:a16="http://schemas.microsoft.com/office/drawing/2014/main" id="{7FE97C73-5DD4-BC4E-9DC2-DB9F2D457C02}"/>
              </a:ext>
            </a:extLst>
          </p:cNvPr>
          <p:cNvSpPr>
            <a:spLocks noGrp="1"/>
          </p:cNvSpPr>
          <p:nvPr>
            <p:ph type="sldNum" sz="quarter" idx="12"/>
          </p:nvPr>
        </p:nvSpPr>
        <p:spPr>
          <a:xfrm>
            <a:off x="10948416" y="7672700"/>
            <a:ext cx="3291840" cy="184666"/>
          </a:xfrm>
          <a:prstGeom prst="rect">
            <a:avLst/>
          </a:prstGeom>
        </p:spPr>
        <p:txBody>
          <a:bodyPr/>
          <a:lstStyle/>
          <a:p>
            <a:fld id="{B5CA1286-BB43-A142-92D0-D1EC9069E82A}" type="slidenum">
              <a:rPr lang="en-US" smtClean="0"/>
              <a:t>‹#›</a:t>
            </a:fld>
            <a:endParaRPr lang="en-US"/>
          </a:p>
        </p:txBody>
      </p:sp>
      <p:sp>
        <p:nvSpPr>
          <p:cNvPr id="21" name="Text Placeholder 2">
            <a:extLst>
              <a:ext uri="{FF2B5EF4-FFF2-40B4-BE49-F238E27FC236}">
                <a16:creationId xmlns:a16="http://schemas.microsoft.com/office/drawing/2014/main" id="{46BAF9E0-D5F0-A947-979C-9C1AD9BAA07C}"/>
              </a:ext>
            </a:extLst>
          </p:cNvPr>
          <p:cNvSpPr>
            <a:spLocks noGrp="1"/>
          </p:cNvSpPr>
          <p:nvPr>
            <p:ph type="body" idx="19"/>
          </p:nvPr>
        </p:nvSpPr>
        <p:spPr>
          <a:xfrm>
            <a:off x="365760" y="2307284"/>
            <a:ext cx="4374490" cy="698807"/>
          </a:xfrm>
        </p:spPr>
        <p:txBody>
          <a:bodyPr anchor="t" anchorCtr="0"/>
          <a:lstStyle>
            <a:lvl1pPr marL="0" indent="0">
              <a:buNone/>
              <a:defRPr sz="2400" b="1"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2" name="Content Placeholder 3">
            <a:extLst>
              <a:ext uri="{FF2B5EF4-FFF2-40B4-BE49-F238E27FC236}">
                <a16:creationId xmlns:a16="http://schemas.microsoft.com/office/drawing/2014/main" id="{C383008B-6FC8-F140-A322-542A34AD4A4F}"/>
              </a:ext>
            </a:extLst>
          </p:cNvPr>
          <p:cNvSpPr>
            <a:spLocks noGrp="1"/>
          </p:cNvSpPr>
          <p:nvPr>
            <p:ph sz="half" idx="20"/>
          </p:nvPr>
        </p:nvSpPr>
        <p:spPr>
          <a:xfrm>
            <a:off x="365760" y="3006090"/>
            <a:ext cx="4374490" cy="4421506"/>
          </a:xfrm>
        </p:spPr>
        <p:txBody>
          <a:bodyPr>
            <a:normAutofit/>
          </a:bodyPr>
          <a:lstStyle>
            <a:lvl1pPr>
              <a:lnSpc>
                <a:spcPts val="2880"/>
              </a:lnSpc>
              <a:buClr>
                <a:schemeClr val="accent1"/>
              </a:buClr>
              <a:defRPr sz="2400" baseline="0">
                <a:solidFill>
                  <a:schemeClr val="tx1">
                    <a:lumMod val="65000"/>
                    <a:lumOff val="35000"/>
                  </a:schemeClr>
                </a:solidFill>
              </a:defRPr>
            </a:lvl1pPr>
            <a:lvl2pPr>
              <a:lnSpc>
                <a:spcPts val="2880"/>
              </a:lnSpc>
              <a:buClr>
                <a:schemeClr val="accent1"/>
              </a:buClr>
              <a:defRPr sz="2400" baseline="0">
                <a:solidFill>
                  <a:schemeClr val="tx1">
                    <a:lumMod val="65000"/>
                    <a:lumOff val="35000"/>
                  </a:schemeClr>
                </a:solidFill>
              </a:defRPr>
            </a:lvl2pPr>
            <a:lvl3pPr>
              <a:lnSpc>
                <a:spcPts val="2880"/>
              </a:lnSpc>
              <a:buClr>
                <a:schemeClr val="accent1"/>
              </a:buClr>
              <a:defRPr sz="2400" baseline="0">
                <a:solidFill>
                  <a:schemeClr val="tx1">
                    <a:lumMod val="65000"/>
                    <a:lumOff val="35000"/>
                  </a:schemeClr>
                </a:solidFill>
              </a:defRPr>
            </a:lvl3pPr>
            <a:lvl4pPr>
              <a:lnSpc>
                <a:spcPts val="2880"/>
              </a:lnSpc>
              <a:buClr>
                <a:schemeClr val="accent1"/>
              </a:buClr>
              <a:defRPr sz="2400" baseline="0">
                <a:solidFill>
                  <a:schemeClr val="tx1">
                    <a:lumMod val="65000"/>
                    <a:lumOff val="35000"/>
                  </a:schemeClr>
                </a:solidFill>
              </a:defRPr>
            </a:lvl4pPr>
            <a:lvl5pPr>
              <a:lnSpc>
                <a:spcPts val="2880"/>
              </a:lnSpc>
              <a:buClr>
                <a:schemeClr val="accent1"/>
              </a:buClr>
              <a:defRPr sz="2400" baseline="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
            <a:extLst>
              <a:ext uri="{FF2B5EF4-FFF2-40B4-BE49-F238E27FC236}">
                <a16:creationId xmlns:a16="http://schemas.microsoft.com/office/drawing/2014/main" id="{AB621550-798B-8340-98C2-CCFF121AF6D3}"/>
              </a:ext>
            </a:extLst>
          </p:cNvPr>
          <p:cNvSpPr>
            <a:spLocks noGrp="1"/>
          </p:cNvSpPr>
          <p:nvPr>
            <p:ph type="body" idx="25"/>
          </p:nvPr>
        </p:nvSpPr>
        <p:spPr>
          <a:xfrm>
            <a:off x="5113325" y="2307284"/>
            <a:ext cx="4337914" cy="698807"/>
          </a:xfrm>
        </p:spPr>
        <p:txBody>
          <a:bodyPr anchor="t" anchorCtr="0"/>
          <a:lstStyle>
            <a:lvl1pPr marL="0" indent="0">
              <a:buNone/>
              <a:defRPr sz="2400" b="1"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33" name="Content Placeholder 3">
            <a:extLst>
              <a:ext uri="{FF2B5EF4-FFF2-40B4-BE49-F238E27FC236}">
                <a16:creationId xmlns:a16="http://schemas.microsoft.com/office/drawing/2014/main" id="{62A2C99B-7AB9-A546-963D-4D7576F89271}"/>
              </a:ext>
            </a:extLst>
          </p:cNvPr>
          <p:cNvSpPr>
            <a:spLocks noGrp="1"/>
          </p:cNvSpPr>
          <p:nvPr>
            <p:ph sz="half" idx="26"/>
          </p:nvPr>
        </p:nvSpPr>
        <p:spPr>
          <a:xfrm>
            <a:off x="5113325" y="3006090"/>
            <a:ext cx="4337914" cy="4421506"/>
          </a:xfrm>
        </p:spPr>
        <p:txBody>
          <a:bodyPr>
            <a:normAutofit/>
          </a:bodyPr>
          <a:lstStyle>
            <a:lvl1pPr>
              <a:lnSpc>
                <a:spcPts val="2880"/>
              </a:lnSpc>
              <a:buClr>
                <a:schemeClr val="accent1"/>
              </a:buClr>
              <a:defRPr sz="2400" baseline="0">
                <a:solidFill>
                  <a:schemeClr val="tx1">
                    <a:lumMod val="65000"/>
                    <a:lumOff val="35000"/>
                  </a:schemeClr>
                </a:solidFill>
              </a:defRPr>
            </a:lvl1pPr>
            <a:lvl2pPr>
              <a:lnSpc>
                <a:spcPts val="2880"/>
              </a:lnSpc>
              <a:buClr>
                <a:schemeClr val="accent1"/>
              </a:buClr>
              <a:defRPr sz="2400" baseline="0">
                <a:solidFill>
                  <a:schemeClr val="tx1">
                    <a:lumMod val="65000"/>
                    <a:lumOff val="35000"/>
                  </a:schemeClr>
                </a:solidFill>
              </a:defRPr>
            </a:lvl2pPr>
            <a:lvl3pPr>
              <a:lnSpc>
                <a:spcPts val="2880"/>
              </a:lnSpc>
              <a:buClr>
                <a:schemeClr val="accent1"/>
              </a:buClr>
              <a:defRPr sz="2400" baseline="0">
                <a:solidFill>
                  <a:schemeClr val="tx1">
                    <a:lumMod val="65000"/>
                    <a:lumOff val="35000"/>
                  </a:schemeClr>
                </a:solidFill>
              </a:defRPr>
            </a:lvl3pPr>
            <a:lvl4pPr>
              <a:lnSpc>
                <a:spcPts val="2880"/>
              </a:lnSpc>
              <a:buClr>
                <a:schemeClr val="accent1"/>
              </a:buClr>
              <a:defRPr sz="2400" baseline="0">
                <a:solidFill>
                  <a:schemeClr val="tx1">
                    <a:lumMod val="65000"/>
                    <a:lumOff val="35000"/>
                  </a:schemeClr>
                </a:solidFill>
              </a:defRPr>
            </a:lvl4pPr>
            <a:lvl5pPr>
              <a:lnSpc>
                <a:spcPts val="2880"/>
              </a:lnSpc>
              <a:buClr>
                <a:schemeClr val="accent1"/>
              </a:buClr>
              <a:defRPr sz="2400" baseline="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a:extLst>
              <a:ext uri="{FF2B5EF4-FFF2-40B4-BE49-F238E27FC236}">
                <a16:creationId xmlns:a16="http://schemas.microsoft.com/office/drawing/2014/main" id="{2C1EDA52-F6DE-3D44-8A6D-7284FD84D3A2}"/>
              </a:ext>
            </a:extLst>
          </p:cNvPr>
          <p:cNvSpPr>
            <a:spLocks noGrp="1"/>
          </p:cNvSpPr>
          <p:nvPr>
            <p:ph type="body" idx="27"/>
          </p:nvPr>
        </p:nvSpPr>
        <p:spPr>
          <a:xfrm>
            <a:off x="9873081" y="2307284"/>
            <a:ext cx="4362298" cy="698807"/>
          </a:xfrm>
        </p:spPr>
        <p:txBody>
          <a:bodyPr anchor="t" anchorCtr="0"/>
          <a:lstStyle>
            <a:lvl1pPr marL="0" indent="0">
              <a:buNone/>
              <a:defRPr sz="2400" b="1"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35" name="Content Placeholder 3">
            <a:extLst>
              <a:ext uri="{FF2B5EF4-FFF2-40B4-BE49-F238E27FC236}">
                <a16:creationId xmlns:a16="http://schemas.microsoft.com/office/drawing/2014/main" id="{BE9BA062-BA66-E04D-920E-C47AC1FF6789}"/>
              </a:ext>
            </a:extLst>
          </p:cNvPr>
          <p:cNvSpPr>
            <a:spLocks noGrp="1"/>
          </p:cNvSpPr>
          <p:nvPr>
            <p:ph sz="half" idx="28"/>
          </p:nvPr>
        </p:nvSpPr>
        <p:spPr>
          <a:xfrm>
            <a:off x="9873081" y="3006090"/>
            <a:ext cx="4362298" cy="4421506"/>
          </a:xfrm>
        </p:spPr>
        <p:txBody>
          <a:bodyPr>
            <a:normAutofit/>
          </a:bodyPr>
          <a:lstStyle>
            <a:lvl1pPr>
              <a:lnSpc>
                <a:spcPts val="2880"/>
              </a:lnSpc>
              <a:buClr>
                <a:schemeClr val="accent1"/>
              </a:buClr>
              <a:defRPr sz="2400" baseline="0">
                <a:solidFill>
                  <a:schemeClr val="tx1">
                    <a:lumMod val="65000"/>
                    <a:lumOff val="35000"/>
                  </a:schemeClr>
                </a:solidFill>
              </a:defRPr>
            </a:lvl1pPr>
            <a:lvl2pPr>
              <a:lnSpc>
                <a:spcPts val="2880"/>
              </a:lnSpc>
              <a:buClr>
                <a:schemeClr val="accent1"/>
              </a:buClr>
              <a:defRPr sz="2400" baseline="0">
                <a:solidFill>
                  <a:schemeClr val="tx1">
                    <a:lumMod val="65000"/>
                    <a:lumOff val="35000"/>
                  </a:schemeClr>
                </a:solidFill>
              </a:defRPr>
            </a:lvl2pPr>
            <a:lvl3pPr>
              <a:lnSpc>
                <a:spcPts val="2880"/>
              </a:lnSpc>
              <a:buClr>
                <a:schemeClr val="accent1"/>
              </a:buClr>
              <a:defRPr sz="2400" baseline="0">
                <a:solidFill>
                  <a:schemeClr val="tx1">
                    <a:lumMod val="65000"/>
                    <a:lumOff val="35000"/>
                  </a:schemeClr>
                </a:solidFill>
              </a:defRPr>
            </a:lvl3pPr>
            <a:lvl4pPr>
              <a:lnSpc>
                <a:spcPts val="2880"/>
              </a:lnSpc>
              <a:buClr>
                <a:schemeClr val="accent1"/>
              </a:buClr>
              <a:defRPr sz="2400" baseline="0">
                <a:solidFill>
                  <a:schemeClr val="tx1">
                    <a:lumMod val="65000"/>
                    <a:lumOff val="35000"/>
                  </a:schemeClr>
                </a:solidFill>
              </a:defRPr>
            </a:lvl4pPr>
            <a:lvl5pPr>
              <a:lnSpc>
                <a:spcPts val="2880"/>
              </a:lnSpc>
              <a:buClr>
                <a:schemeClr val="accent1"/>
              </a:buClr>
              <a:defRPr sz="2400" baseline="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199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4A9EE-0A73-2140-8F1D-BAD1E323958E}"/>
              </a:ext>
            </a:extLst>
          </p:cNvPr>
          <p:cNvSpPr/>
          <p:nvPr userDrawn="1"/>
        </p:nvSpPr>
        <p:spPr>
          <a:xfrm>
            <a:off x="9829800" y="1"/>
            <a:ext cx="4800601" cy="8229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0"/>
          </a:p>
        </p:txBody>
      </p:sp>
      <p:sp>
        <p:nvSpPr>
          <p:cNvPr id="2" name="Title 1">
            <a:extLst>
              <a:ext uri="{FF2B5EF4-FFF2-40B4-BE49-F238E27FC236}">
                <a16:creationId xmlns:a16="http://schemas.microsoft.com/office/drawing/2014/main" id="{3AB67382-A123-E94F-A369-B52475094B69}"/>
              </a:ext>
            </a:extLst>
          </p:cNvPr>
          <p:cNvSpPr>
            <a:spLocks noGrp="1"/>
          </p:cNvSpPr>
          <p:nvPr>
            <p:ph type="title"/>
          </p:nvPr>
        </p:nvSpPr>
        <p:spPr>
          <a:xfrm>
            <a:off x="388925" y="594360"/>
            <a:ext cx="9166555" cy="1410005"/>
          </a:xfrm>
        </p:spPr>
        <p:txBody>
          <a:bodyPr anchor="t">
            <a:normAutofit/>
          </a:bodyPr>
          <a:lstStyle>
            <a:lvl1pPr algn="l">
              <a:defRPr sz="3120" baseline="0"/>
            </a:lvl1pPr>
          </a:lstStyle>
          <a:p>
            <a:r>
              <a:rPr lang="en-US" dirty="0"/>
              <a:t>Click to edit Master title style</a:t>
            </a:r>
          </a:p>
        </p:txBody>
      </p:sp>
      <p:sp>
        <p:nvSpPr>
          <p:cNvPr id="17" name="Text Placeholder 16">
            <a:extLst>
              <a:ext uri="{FF2B5EF4-FFF2-40B4-BE49-F238E27FC236}">
                <a16:creationId xmlns:a16="http://schemas.microsoft.com/office/drawing/2014/main" id="{5F369A9D-32BB-314E-AFA2-E1567E690C3E}"/>
              </a:ext>
            </a:extLst>
          </p:cNvPr>
          <p:cNvSpPr>
            <a:spLocks noGrp="1"/>
          </p:cNvSpPr>
          <p:nvPr>
            <p:ph type="body" sz="quarter" idx="13"/>
          </p:nvPr>
        </p:nvSpPr>
        <p:spPr>
          <a:xfrm>
            <a:off x="365760" y="2327148"/>
            <a:ext cx="9189720" cy="5002682"/>
          </a:xfrm>
        </p:spPr>
        <p:txBody>
          <a:bodyPr/>
          <a:lstStyle>
            <a:lvl1pPr>
              <a:buClr>
                <a:schemeClr val="accent2"/>
              </a:buClr>
              <a:defRPr baseline="0">
                <a:solidFill>
                  <a:schemeClr val="tx1">
                    <a:lumMod val="65000"/>
                    <a:lumOff val="35000"/>
                  </a:schemeClr>
                </a:solidFill>
              </a:defRPr>
            </a:lvl1pPr>
            <a:lvl2pPr>
              <a:buClr>
                <a:schemeClr val="accent2"/>
              </a:buClr>
              <a:defRPr baseline="0">
                <a:solidFill>
                  <a:schemeClr val="tx1">
                    <a:lumMod val="65000"/>
                    <a:lumOff val="35000"/>
                  </a:schemeClr>
                </a:solidFill>
              </a:defRPr>
            </a:lvl2pPr>
            <a:lvl3pPr>
              <a:buClr>
                <a:schemeClr val="accent2"/>
              </a:buClr>
              <a:defRPr baseline="0">
                <a:solidFill>
                  <a:schemeClr val="tx1">
                    <a:lumMod val="65000"/>
                    <a:lumOff val="35000"/>
                  </a:schemeClr>
                </a:solidFill>
              </a:defRPr>
            </a:lvl3pPr>
            <a:lvl4pPr>
              <a:buClr>
                <a:schemeClr val="accent2"/>
              </a:buClr>
              <a:defRPr baseline="0">
                <a:solidFill>
                  <a:schemeClr val="tx1">
                    <a:lumMod val="65000"/>
                    <a:lumOff val="35000"/>
                  </a:schemeClr>
                </a:solidFill>
              </a:defRPr>
            </a:lvl4pPr>
            <a:lvl5pPr>
              <a:buClr>
                <a:schemeClr val="accent2"/>
              </a:buClr>
              <a:defRPr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64E34A8C-FB27-984E-B883-87A79DB3E4B8}"/>
              </a:ext>
            </a:extLst>
          </p:cNvPr>
          <p:cNvSpPr>
            <a:spLocks noGrp="1"/>
          </p:cNvSpPr>
          <p:nvPr>
            <p:ph type="pic" idx="1"/>
          </p:nvPr>
        </p:nvSpPr>
        <p:spPr>
          <a:xfrm>
            <a:off x="9829800" y="0"/>
            <a:ext cx="4800600" cy="82296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Tree>
    <p:extLst>
      <p:ext uri="{BB962C8B-B14F-4D97-AF65-F5344CB8AC3E}">
        <p14:creationId xmlns:p14="http://schemas.microsoft.com/office/powerpoint/2010/main" val="2280806604"/>
      </p:ext>
    </p:extLst>
  </p:cSld>
  <p:clrMapOvr>
    <a:masterClrMapping/>
  </p:clrMapOvr>
  <p:extLst>
    <p:ext uri="{DCECCB84-F9BA-43D5-87BE-67443E8EF086}">
      <p15:sldGuideLst xmlns:p15="http://schemas.microsoft.com/office/powerpoint/2012/main">
        <p15:guide id="1" pos="5160">
          <p15:clr>
            <a:srgbClr val="FBAE40"/>
          </p15:clr>
        </p15:guide>
        <p15:guide id="2" pos="50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Screen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4A9EE-0A73-2140-8F1D-BAD1E323958E}"/>
              </a:ext>
            </a:extLst>
          </p:cNvPr>
          <p:cNvSpPr/>
          <p:nvPr userDrawn="1"/>
        </p:nvSpPr>
        <p:spPr>
          <a:xfrm>
            <a:off x="7449313" y="1"/>
            <a:ext cx="7181088" cy="8229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0"/>
          </a:p>
        </p:txBody>
      </p:sp>
      <p:sp>
        <p:nvSpPr>
          <p:cNvPr id="2" name="Title 1">
            <a:extLst>
              <a:ext uri="{FF2B5EF4-FFF2-40B4-BE49-F238E27FC236}">
                <a16:creationId xmlns:a16="http://schemas.microsoft.com/office/drawing/2014/main" id="{3AB67382-A123-E94F-A369-B52475094B69}"/>
              </a:ext>
            </a:extLst>
          </p:cNvPr>
          <p:cNvSpPr>
            <a:spLocks noGrp="1"/>
          </p:cNvSpPr>
          <p:nvPr>
            <p:ph type="title"/>
          </p:nvPr>
        </p:nvSpPr>
        <p:spPr>
          <a:xfrm>
            <a:off x="388925" y="594360"/>
            <a:ext cx="6694627" cy="1390082"/>
          </a:xfrm>
        </p:spPr>
        <p:txBody>
          <a:bodyPr anchor="t">
            <a:normAutofit/>
          </a:bodyPr>
          <a:lstStyle>
            <a:lvl1pPr algn="l">
              <a:defRPr sz="3120" baseline="0"/>
            </a:lvl1pPr>
          </a:lstStyle>
          <a:p>
            <a:r>
              <a:rPr lang="en-US" dirty="0"/>
              <a:t>Click to edit Master title style</a:t>
            </a:r>
          </a:p>
        </p:txBody>
      </p:sp>
      <p:sp>
        <p:nvSpPr>
          <p:cNvPr id="17" name="Text Placeholder 16">
            <a:extLst>
              <a:ext uri="{FF2B5EF4-FFF2-40B4-BE49-F238E27FC236}">
                <a16:creationId xmlns:a16="http://schemas.microsoft.com/office/drawing/2014/main" id="{5F369A9D-32BB-314E-AFA2-E1567E690C3E}"/>
              </a:ext>
            </a:extLst>
          </p:cNvPr>
          <p:cNvSpPr>
            <a:spLocks noGrp="1"/>
          </p:cNvSpPr>
          <p:nvPr>
            <p:ph type="body" sz="quarter" idx="13"/>
          </p:nvPr>
        </p:nvSpPr>
        <p:spPr>
          <a:xfrm>
            <a:off x="365760" y="2327148"/>
            <a:ext cx="6717792" cy="5002682"/>
          </a:xfrm>
        </p:spPr>
        <p:txBody>
          <a:bodyPr/>
          <a:lstStyle>
            <a:lvl1pPr>
              <a:buClr>
                <a:schemeClr val="accent2"/>
              </a:buClr>
              <a:defRPr baseline="0">
                <a:solidFill>
                  <a:schemeClr val="tx1">
                    <a:lumMod val="65000"/>
                    <a:lumOff val="35000"/>
                  </a:schemeClr>
                </a:solidFill>
              </a:defRPr>
            </a:lvl1pPr>
            <a:lvl2pPr>
              <a:buClr>
                <a:schemeClr val="accent2"/>
              </a:buClr>
              <a:defRPr baseline="0">
                <a:solidFill>
                  <a:schemeClr val="tx1">
                    <a:lumMod val="65000"/>
                    <a:lumOff val="35000"/>
                  </a:schemeClr>
                </a:solidFill>
              </a:defRPr>
            </a:lvl2pPr>
            <a:lvl3pPr>
              <a:buClr>
                <a:schemeClr val="accent2"/>
              </a:buClr>
              <a:defRPr baseline="0">
                <a:solidFill>
                  <a:schemeClr val="tx1">
                    <a:lumMod val="65000"/>
                    <a:lumOff val="35000"/>
                  </a:schemeClr>
                </a:solidFill>
              </a:defRPr>
            </a:lvl3pPr>
            <a:lvl4pPr>
              <a:buClr>
                <a:schemeClr val="accent2"/>
              </a:buClr>
              <a:defRPr baseline="0">
                <a:solidFill>
                  <a:schemeClr val="tx1">
                    <a:lumMod val="65000"/>
                    <a:lumOff val="35000"/>
                  </a:schemeClr>
                </a:solidFill>
              </a:defRPr>
            </a:lvl4pPr>
            <a:lvl5pPr>
              <a:buClr>
                <a:schemeClr val="accent2"/>
              </a:buClr>
              <a:defRPr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64E34A8C-FB27-984E-B883-87A79DB3E4B8}"/>
              </a:ext>
            </a:extLst>
          </p:cNvPr>
          <p:cNvSpPr>
            <a:spLocks noGrp="1"/>
          </p:cNvSpPr>
          <p:nvPr>
            <p:ph type="pic" idx="1"/>
          </p:nvPr>
        </p:nvSpPr>
        <p:spPr>
          <a:xfrm>
            <a:off x="7449313" y="1"/>
            <a:ext cx="7181088" cy="8229601"/>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Tree>
    <p:extLst>
      <p:ext uri="{BB962C8B-B14F-4D97-AF65-F5344CB8AC3E}">
        <p14:creationId xmlns:p14="http://schemas.microsoft.com/office/powerpoint/2010/main" val="1996542851"/>
      </p:ext>
    </p:extLst>
  </p:cSld>
  <p:clrMapOvr>
    <a:masterClrMapping/>
  </p:clrMapOvr>
  <p:extLst>
    <p:ext uri="{DCECCB84-F9BA-43D5-87BE-67443E8EF086}">
      <p15:sldGuideLst xmlns:p15="http://schemas.microsoft.com/office/powerpoint/2012/main">
        <p15:guide id="1" pos="5160">
          <p15:clr>
            <a:srgbClr val="FBAE40"/>
          </p15:clr>
        </p15:guide>
        <p15:guide id="2" pos="50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364604" y="2218258"/>
            <a:ext cx="13918554" cy="5287264"/>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510693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alf Screen Image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7382-A123-E94F-A369-B52475094B69}"/>
              </a:ext>
            </a:extLst>
          </p:cNvPr>
          <p:cNvSpPr>
            <a:spLocks noGrp="1"/>
          </p:cNvSpPr>
          <p:nvPr>
            <p:ph type="title"/>
          </p:nvPr>
        </p:nvSpPr>
        <p:spPr>
          <a:xfrm>
            <a:off x="388925" y="594360"/>
            <a:ext cx="6694627" cy="1390082"/>
          </a:xfrm>
        </p:spPr>
        <p:txBody>
          <a:bodyPr anchor="t">
            <a:normAutofit/>
          </a:bodyPr>
          <a:lstStyle>
            <a:lvl1pPr algn="l">
              <a:defRPr sz="3120" baseline="0"/>
            </a:lvl1pPr>
          </a:lstStyle>
          <a:p>
            <a:r>
              <a:rPr lang="en-US" dirty="0"/>
              <a:t>Click to edit Master title style</a:t>
            </a:r>
          </a:p>
        </p:txBody>
      </p:sp>
      <p:sp>
        <p:nvSpPr>
          <p:cNvPr id="6" name="Slide Number Placeholder 5">
            <a:extLst>
              <a:ext uri="{FF2B5EF4-FFF2-40B4-BE49-F238E27FC236}">
                <a16:creationId xmlns:a16="http://schemas.microsoft.com/office/drawing/2014/main" id="{F698C3E3-E439-884C-8B7E-BF49D5D932E1}"/>
              </a:ext>
            </a:extLst>
          </p:cNvPr>
          <p:cNvSpPr>
            <a:spLocks noGrp="1"/>
          </p:cNvSpPr>
          <p:nvPr>
            <p:ph type="sldNum" sz="quarter" idx="12"/>
          </p:nvPr>
        </p:nvSpPr>
        <p:spPr>
          <a:xfrm>
            <a:off x="10948416" y="7672700"/>
            <a:ext cx="3291840" cy="184666"/>
          </a:xfrm>
          <a:prstGeom prst="rect">
            <a:avLst/>
          </a:prstGeom>
        </p:spPr>
        <p:txBody>
          <a:bodyPr/>
          <a:lstStyle/>
          <a:p>
            <a:fld id="{B5CA1286-BB43-A142-92D0-D1EC9069E82A}" type="slidenum">
              <a:rPr lang="en-US" smtClean="0"/>
              <a:t>‹#›</a:t>
            </a:fld>
            <a:endParaRPr lang="en-US"/>
          </a:p>
        </p:txBody>
      </p:sp>
      <p:sp>
        <p:nvSpPr>
          <p:cNvPr id="17" name="Text Placeholder 16">
            <a:extLst>
              <a:ext uri="{FF2B5EF4-FFF2-40B4-BE49-F238E27FC236}">
                <a16:creationId xmlns:a16="http://schemas.microsoft.com/office/drawing/2014/main" id="{5F369A9D-32BB-314E-AFA2-E1567E690C3E}"/>
              </a:ext>
            </a:extLst>
          </p:cNvPr>
          <p:cNvSpPr>
            <a:spLocks noGrp="1"/>
          </p:cNvSpPr>
          <p:nvPr>
            <p:ph type="body" sz="quarter" idx="13"/>
          </p:nvPr>
        </p:nvSpPr>
        <p:spPr>
          <a:xfrm>
            <a:off x="365760" y="2327148"/>
            <a:ext cx="6717792" cy="5002682"/>
          </a:xfrm>
        </p:spPr>
        <p:txBody>
          <a:bodyPr/>
          <a:lstStyle>
            <a:lvl1pPr>
              <a:buClr>
                <a:schemeClr val="accent2"/>
              </a:buClr>
              <a:defRPr baseline="0">
                <a:solidFill>
                  <a:schemeClr val="tx1">
                    <a:lumMod val="65000"/>
                    <a:lumOff val="35000"/>
                  </a:schemeClr>
                </a:solidFill>
              </a:defRPr>
            </a:lvl1pPr>
            <a:lvl2pPr>
              <a:buClr>
                <a:schemeClr val="accent2"/>
              </a:buClr>
              <a:defRPr baseline="0">
                <a:solidFill>
                  <a:schemeClr val="tx1">
                    <a:lumMod val="65000"/>
                    <a:lumOff val="35000"/>
                  </a:schemeClr>
                </a:solidFill>
              </a:defRPr>
            </a:lvl2pPr>
            <a:lvl3pPr>
              <a:buClr>
                <a:schemeClr val="accent2"/>
              </a:buClr>
              <a:defRPr baseline="0">
                <a:solidFill>
                  <a:schemeClr val="tx1">
                    <a:lumMod val="65000"/>
                    <a:lumOff val="35000"/>
                  </a:schemeClr>
                </a:solidFill>
              </a:defRPr>
            </a:lvl3pPr>
            <a:lvl4pPr>
              <a:buClr>
                <a:schemeClr val="accent2"/>
              </a:buClr>
              <a:defRPr baseline="0">
                <a:solidFill>
                  <a:schemeClr val="tx1">
                    <a:lumMod val="65000"/>
                    <a:lumOff val="35000"/>
                  </a:schemeClr>
                </a:solidFill>
              </a:defRPr>
            </a:lvl4pPr>
            <a:lvl5pPr>
              <a:buClr>
                <a:schemeClr val="accent2"/>
              </a:buClr>
              <a:defRPr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64E34A8C-FB27-984E-B883-87A79DB3E4B8}"/>
              </a:ext>
            </a:extLst>
          </p:cNvPr>
          <p:cNvSpPr>
            <a:spLocks noGrp="1"/>
          </p:cNvSpPr>
          <p:nvPr>
            <p:ph type="pic" idx="1"/>
          </p:nvPr>
        </p:nvSpPr>
        <p:spPr>
          <a:xfrm>
            <a:off x="7449314" y="1"/>
            <a:ext cx="7181087" cy="4003498"/>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10" name="Picture Placeholder 2">
            <a:extLst>
              <a:ext uri="{FF2B5EF4-FFF2-40B4-BE49-F238E27FC236}">
                <a16:creationId xmlns:a16="http://schemas.microsoft.com/office/drawing/2014/main" id="{E274EBB7-E8CC-0C49-BD0D-43168B6D5270}"/>
              </a:ext>
            </a:extLst>
          </p:cNvPr>
          <p:cNvSpPr>
            <a:spLocks noGrp="1"/>
          </p:cNvSpPr>
          <p:nvPr>
            <p:ph type="pic" idx="14"/>
          </p:nvPr>
        </p:nvSpPr>
        <p:spPr>
          <a:xfrm>
            <a:off x="7449314" y="4295735"/>
            <a:ext cx="7181087" cy="3933866"/>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Tree>
    <p:extLst>
      <p:ext uri="{BB962C8B-B14F-4D97-AF65-F5344CB8AC3E}">
        <p14:creationId xmlns:p14="http://schemas.microsoft.com/office/powerpoint/2010/main" val="1756074741"/>
      </p:ext>
    </p:extLst>
  </p:cSld>
  <p:clrMapOvr>
    <a:masterClrMapping/>
  </p:clrMapOvr>
  <p:extLst>
    <p:ext uri="{DCECCB84-F9BA-43D5-87BE-67443E8EF086}">
      <p15:sldGuideLst xmlns:p15="http://schemas.microsoft.com/office/powerpoint/2012/main">
        <p15:guide id="1" pos="5160">
          <p15:clr>
            <a:srgbClr val="FBAE40"/>
          </p15:clr>
        </p15:guide>
        <p15:guide id="2" pos="50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Full Blee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98C3E3-E439-884C-8B7E-BF49D5D932E1}"/>
              </a:ext>
            </a:extLst>
          </p:cNvPr>
          <p:cNvSpPr>
            <a:spLocks noGrp="1"/>
          </p:cNvSpPr>
          <p:nvPr>
            <p:ph type="sldNum" sz="quarter" idx="12"/>
          </p:nvPr>
        </p:nvSpPr>
        <p:spPr/>
        <p:txBody>
          <a:bodyPr/>
          <a:lstStyle/>
          <a:p>
            <a:fld id="{9ADB1BB6-7AFC-45C7-B56E-42478F5B20AF}" type="slidenum">
              <a:rPr lang="en-US" smtClean="0"/>
              <a:t>‹#›</a:t>
            </a:fld>
            <a:endParaRPr lang="en-US"/>
          </a:p>
        </p:txBody>
      </p:sp>
      <p:sp>
        <p:nvSpPr>
          <p:cNvPr id="20" name="Picture Placeholder 2">
            <a:extLst>
              <a:ext uri="{FF2B5EF4-FFF2-40B4-BE49-F238E27FC236}">
                <a16:creationId xmlns:a16="http://schemas.microsoft.com/office/drawing/2014/main" id="{64E34A8C-FB27-984E-B883-87A79DB3E4B8}"/>
              </a:ext>
            </a:extLst>
          </p:cNvPr>
          <p:cNvSpPr>
            <a:spLocks noGrp="1"/>
          </p:cNvSpPr>
          <p:nvPr>
            <p:ph type="pic" idx="1"/>
          </p:nvPr>
        </p:nvSpPr>
        <p:spPr>
          <a:xfrm>
            <a:off x="2" y="-1"/>
            <a:ext cx="14630399" cy="8229601"/>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Tree>
    <p:extLst>
      <p:ext uri="{BB962C8B-B14F-4D97-AF65-F5344CB8AC3E}">
        <p14:creationId xmlns:p14="http://schemas.microsoft.com/office/powerpoint/2010/main" val="1218516089"/>
      </p:ext>
    </p:extLst>
  </p:cSld>
  <p:clrMapOvr>
    <a:masterClrMapping/>
  </p:clrMapOvr>
  <p:extLst>
    <p:ext uri="{DCECCB84-F9BA-43D5-87BE-67443E8EF086}">
      <p15:sldGuideLst xmlns:p15="http://schemas.microsoft.com/office/powerpoint/2012/main">
        <p15:guide id="1" pos="5160">
          <p15:clr>
            <a:srgbClr val="FBAE40"/>
          </p15:clr>
        </p15:guide>
        <p15:guide id="2" pos="50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0786-77E2-DB4C-9C6F-C4A0F41D89B3}"/>
              </a:ext>
            </a:extLst>
          </p:cNvPr>
          <p:cNvSpPr>
            <a:spLocks noGrp="1"/>
          </p:cNvSpPr>
          <p:nvPr>
            <p:ph type="title"/>
          </p:nvPr>
        </p:nvSpPr>
        <p:spPr>
          <a:xfrm>
            <a:off x="388925" y="600074"/>
            <a:ext cx="13851331" cy="1590676"/>
          </a:xfrm>
        </p:spPr>
        <p:txBody>
          <a:bodyPr lIns="0" tIns="0" rIns="0" bIns="0" anchor="t" anchorCtr="0">
            <a:normAutofit/>
          </a:bodyPr>
          <a:lstStyle>
            <a:lvl1pPr>
              <a:defRPr sz="3120" b="1" i="0" baseline="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62B9AD7-B7D6-A844-9FF3-9DB7A9BDA5F0}"/>
              </a:ext>
            </a:extLst>
          </p:cNvPr>
          <p:cNvSpPr>
            <a:spLocks noGrp="1"/>
          </p:cNvSpPr>
          <p:nvPr>
            <p:ph sz="half" idx="1"/>
          </p:nvPr>
        </p:nvSpPr>
        <p:spPr>
          <a:xfrm>
            <a:off x="388925" y="2311604"/>
            <a:ext cx="6694627" cy="5115383"/>
          </a:xfrm>
        </p:spPr>
        <p:txBody>
          <a:bodyPr lIns="0" tIns="0" rIns="0" bIns="0">
            <a:normAutofit/>
          </a:bodyPr>
          <a:lstStyle>
            <a:lvl1pPr>
              <a:lnSpc>
                <a:spcPts val="2880"/>
              </a:lnSpc>
              <a:buClr>
                <a:schemeClr val="accent1"/>
              </a:buClr>
              <a:defRPr sz="2400" baseline="0">
                <a:solidFill>
                  <a:schemeClr val="tx1">
                    <a:lumMod val="65000"/>
                    <a:lumOff val="35000"/>
                  </a:schemeClr>
                </a:solidFill>
                <a:latin typeface="Helvetica" pitchFamily="2" charset="0"/>
              </a:defRPr>
            </a:lvl1pPr>
            <a:lvl2pPr>
              <a:lnSpc>
                <a:spcPts val="2880"/>
              </a:lnSpc>
              <a:buClr>
                <a:schemeClr val="accent1"/>
              </a:buClr>
              <a:defRPr sz="2400" baseline="0">
                <a:solidFill>
                  <a:schemeClr val="tx1">
                    <a:lumMod val="65000"/>
                    <a:lumOff val="35000"/>
                  </a:schemeClr>
                </a:solidFill>
                <a:latin typeface="Helvetica" pitchFamily="2" charset="0"/>
              </a:defRPr>
            </a:lvl2pPr>
            <a:lvl3pPr>
              <a:lnSpc>
                <a:spcPts val="2880"/>
              </a:lnSpc>
              <a:buClr>
                <a:schemeClr val="accent1"/>
              </a:buClr>
              <a:defRPr sz="2400" baseline="0">
                <a:solidFill>
                  <a:schemeClr val="tx1">
                    <a:lumMod val="65000"/>
                    <a:lumOff val="35000"/>
                  </a:schemeClr>
                </a:solidFill>
                <a:latin typeface="Helvetica" pitchFamily="2" charset="0"/>
              </a:defRPr>
            </a:lvl3pPr>
            <a:lvl4pPr>
              <a:lnSpc>
                <a:spcPts val="2880"/>
              </a:lnSpc>
              <a:buClr>
                <a:schemeClr val="accent1"/>
              </a:buClr>
              <a:defRPr sz="2400" baseline="0">
                <a:solidFill>
                  <a:schemeClr val="tx1">
                    <a:lumMod val="65000"/>
                    <a:lumOff val="35000"/>
                  </a:schemeClr>
                </a:solidFill>
                <a:latin typeface="Helvetica" pitchFamily="2" charset="0"/>
              </a:defRPr>
            </a:lvl4pPr>
            <a:lvl5pPr>
              <a:lnSpc>
                <a:spcPts val="2880"/>
              </a:lnSpc>
              <a:buClr>
                <a:schemeClr val="accent1"/>
              </a:buClr>
              <a:defRPr sz="2400" baseline="0">
                <a:solidFill>
                  <a:schemeClr val="tx1">
                    <a:lumMod val="65000"/>
                    <a:lumOff val="35000"/>
                  </a:schemeClr>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EF3378-9763-AE41-AD43-1D5719D8E8DB}"/>
              </a:ext>
            </a:extLst>
          </p:cNvPr>
          <p:cNvSpPr>
            <a:spLocks noGrp="1"/>
          </p:cNvSpPr>
          <p:nvPr>
            <p:ph sz="half" idx="2"/>
          </p:nvPr>
        </p:nvSpPr>
        <p:spPr>
          <a:xfrm>
            <a:off x="7449312" y="2311604"/>
            <a:ext cx="6790944" cy="5115383"/>
          </a:xfrm>
        </p:spPr>
        <p:txBody>
          <a:bodyPr lIns="0" tIns="0" rIns="0" bIns="0">
            <a:normAutofit/>
          </a:bodyPr>
          <a:lstStyle>
            <a:lvl1pPr>
              <a:lnSpc>
                <a:spcPts val="2880"/>
              </a:lnSpc>
              <a:buClr>
                <a:schemeClr val="accent1"/>
              </a:buClr>
              <a:defRPr sz="2400" baseline="0">
                <a:solidFill>
                  <a:schemeClr val="tx1">
                    <a:lumMod val="65000"/>
                    <a:lumOff val="35000"/>
                  </a:schemeClr>
                </a:solidFill>
                <a:latin typeface="Helvetica" pitchFamily="2" charset="0"/>
              </a:defRPr>
            </a:lvl1pPr>
            <a:lvl2pPr>
              <a:lnSpc>
                <a:spcPts val="2880"/>
              </a:lnSpc>
              <a:buClr>
                <a:schemeClr val="accent1"/>
              </a:buClr>
              <a:defRPr sz="2400" baseline="0">
                <a:solidFill>
                  <a:schemeClr val="tx1">
                    <a:lumMod val="65000"/>
                    <a:lumOff val="35000"/>
                  </a:schemeClr>
                </a:solidFill>
                <a:latin typeface="Helvetica" pitchFamily="2" charset="0"/>
              </a:defRPr>
            </a:lvl2pPr>
            <a:lvl3pPr>
              <a:lnSpc>
                <a:spcPts val="2880"/>
              </a:lnSpc>
              <a:buClr>
                <a:schemeClr val="accent1"/>
              </a:buClr>
              <a:defRPr sz="2400" baseline="0">
                <a:solidFill>
                  <a:schemeClr val="tx1">
                    <a:lumMod val="65000"/>
                    <a:lumOff val="35000"/>
                  </a:schemeClr>
                </a:solidFill>
                <a:latin typeface="Helvetica" pitchFamily="2" charset="0"/>
              </a:defRPr>
            </a:lvl3pPr>
            <a:lvl4pPr>
              <a:lnSpc>
                <a:spcPts val="2880"/>
              </a:lnSpc>
              <a:buClr>
                <a:schemeClr val="accent1"/>
              </a:buClr>
              <a:defRPr sz="2400" baseline="0">
                <a:solidFill>
                  <a:schemeClr val="tx1">
                    <a:lumMod val="65000"/>
                    <a:lumOff val="35000"/>
                  </a:schemeClr>
                </a:solidFill>
                <a:latin typeface="Helvetica" pitchFamily="2" charset="0"/>
              </a:defRPr>
            </a:lvl4pPr>
            <a:lvl5pPr>
              <a:lnSpc>
                <a:spcPts val="2880"/>
              </a:lnSpc>
              <a:buClr>
                <a:schemeClr val="accent1"/>
              </a:buClr>
              <a:defRPr sz="2400" baseline="0">
                <a:solidFill>
                  <a:schemeClr val="tx1">
                    <a:lumMod val="65000"/>
                    <a:lumOff val="35000"/>
                  </a:schemeClr>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0210E40-93C4-524D-A8E6-3C44E38A687E}"/>
              </a:ext>
            </a:extLst>
          </p:cNvPr>
          <p:cNvSpPr>
            <a:spLocks noGrp="1"/>
          </p:cNvSpPr>
          <p:nvPr>
            <p:ph type="sldNum" sz="quarter" idx="12"/>
          </p:nvPr>
        </p:nvSpPr>
        <p:spPr/>
        <p:txBody>
          <a:bodyPr/>
          <a:lstStyle/>
          <a:p>
            <a:fld id="{9ADB1BB6-7AFC-45C7-B56E-42478F5B20AF}" type="slidenum">
              <a:rPr lang="en-US" smtClean="0"/>
              <a:t>‹#›</a:t>
            </a:fld>
            <a:endParaRPr lang="en-US"/>
          </a:p>
        </p:txBody>
      </p:sp>
    </p:spTree>
    <p:extLst>
      <p:ext uri="{BB962C8B-B14F-4D97-AF65-F5344CB8AC3E}">
        <p14:creationId xmlns:p14="http://schemas.microsoft.com/office/powerpoint/2010/main" val="1107510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Balck BG">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33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Google Shape;12;p1">
            <a:extLst>
              <a:ext uri="{FF2B5EF4-FFF2-40B4-BE49-F238E27FC236}">
                <a16:creationId xmlns:a16="http://schemas.microsoft.com/office/drawing/2014/main" id="{6D69503F-3686-934F-90A2-BF1B4B6EBD5F}"/>
              </a:ext>
            </a:extLst>
          </p:cNvPr>
          <p:cNvSpPr txBox="1"/>
          <p:nvPr userDrawn="1"/>
        </p:nvSpPr>
        <p:spPr>
          <a:xfrm>
            <a:off x="13600223" y="7570230"/>
            <a:ext cx="732307" cy="393840"/>
          </a:xfrm>
          <a:prstGeom prst="rect">
            <a:avLst/>
          </a:prstGeom>
          <a:noFill/>
          <a:ln>
            <a:noFill/>
          </a:ln>
        </p:spPr>
        <p:txBody>
          <a:bodyPr spcFirstLastPara="1" wrap="square" lIns="146280" tIns="73140" rIns="146280" bIns="7314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40" b="0" i="0" u="none" strike="noStrike" cap="none">
                <a:solidFill>
                  <a:schemeClr val="bg2">
                    <a:lumMod val="90000"/>
                  </a:schemeClr>
                </a:solidFill>
                <a:latin typeface="Helvetica" pitchFamily="2" charset="0"/>
                <a:cs typeface="Arial"/>
              </a:rPr>
              <a:pPr marL="0" marR="0" lvl="0" indent="0" algn="r" rtl="0">
                <a:lnSpc>
                  <a:spcPct val="100000"/>
                </a:lnSpc>
                <a:spcBef>
                  <a:spcPts val="0"/>
                </a:spcBef>
                <a:spcAft>
                  <a:spcPts val="0"/>
                </a:spcAft>
                <a:buClr>
                  <a:srgbClr val="000000"/>
                </a:buClr>
                <a:buSzPts val="1200"/>
                <a:buFont typeface="Arial"/>
                <a:buNone/>
              </a:pPr>
              <a:t>‹#›</a:t>
            </a:fld>
            <a:endParaRPr sz="1440" b="0" i="0" u="none" strike="noStrike" cap="none">
              <a:solidFill>
                <a:schemeClr val="bg2">
                  <a:lumMod val="90000"/>
                </a:schemeClr>
              </a:solidFill>
              <a:latin typeface="Helvetica" pitchFamily="2" charset="0"/>
              <a:cs typeface="Arial"/>
            </a:endParaRPr>
          </a:p>
        </p:txBody>
      </p:sp>
      <p:sp>
        <p:nvSpPr>
          <p:cNvPr id="12" name="Title 1">
            <a:extLst>
              <a:ext uri="{FF2B5EF4-FFF2-40B4-BE49-F238E27FC236}">
                <a16:creationId xmlns:a16="http://schemas.microsoft.com/office/drawing/2014/main" id="{02A0C9E7-4B40-1146-970B-066F63E1BB74}"/>
              </a:ext>
            </a:extLst>
          </p:cNvPr>
          <p:cNvSpPr>
            <a:spLocks noGrp="1"/>
          </p:cNvSpPr>
          <p:nvPr>
            <p:ph type="title"/>
          </p:nvPr>
        </p:nvSpPr>
        <p:spPr>
          <a:xfrm>
            <a:off x="550354" y="548640"/>
            <a:ext cx="13529693" cy="1097280"/>
          </a:xfrm>
        </p:spPr>
        <p:txBody>
          <a:bodyPr lIns="0" rIns="0" anchor="t">
            <a:noAutofit/>
          </a:bodyPr>
          <a:lstStyle>
            <a:lvl1pPr>
              <a:lnSpc>
                <a:spcPct val="100000"/>
              </a:lnSpc>
              <a:defRPr sz="3120" b="1" i="0">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568821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mitly Template" preserve="1">
  <p:cSld name="Remitly Template">
    <p:spTree>
      <p:nvGrpSpPr>
        <p:cNvPr id="1" name="Shape 75"/>
        <p:cNvGrpSpPr/>
        <p:nvPr/>
      </p:nvGrpSpPr>
      <p:grpSpPr>
        <a:xfrm>
          <a:off x="0" y="0"/>
          <a:ext cx="0" cy="0"/>
          <a:chOff x="0" y="0"/>
          <a:chExt cx="0" cy="0"/>
        </a:xfrm>
      </p:grpSpPr>
      <p:sp>
        <p:nvSpPr>
          <p:cNvPr id="76" name="Google Shape;76;p16"/>
          <p:cNvSpPr txBox="1"/>
          <p:nvPr/>
        </p:nvSpPr>
        <p:spPr>
          <a:xfrm>
            <a:off x="13764560" y="7780560"/>
            <a:ext cx="744000" cy="449280"/>
          </a:xfrm>
          <a:prstGeom prst="rect">
            <a:avLst/>
          </a:prstGeom>
          <a:noFill/>
          <a:ln>
            <a:noFill/>
          </a:ln>
        </p:spPr>
        <p:txBody>
          <a:bodyPr spcFirstLastPara="1" wrap="square" lIns="146280" tIns="146280" rIns="146280" bIns="146280" anchor="ctr" anchorCtr="0">
            <a:noAutofit/>
          </a:bodyPr>
          <a:lstStyle/>
          <a:p>
            <a:pPr marL="0" marR="0" lvl="0" indent="0" algn="r" rtl="0">
              <a:lnSpc>
                <a:spcPct val="100000"/>
              </a:lnSpc>
              <a:spcBef>
                <a:spcPts val="0"/>
              </a:spcBef>
              <a:spcAft>
                <a:spcPts val="0"/>
              </a:spcAft>
              <a:buClr>
                <a:srgbClr val="595959"/>
              </a:buClr>
              <a:buSzPts val="800"/>
              <a:buFont typeface="Proxima Nova"/>
              <a:buNone/>
            </a:pPr>
            <a:fld id="{00000000-1234-1234-1234-123412341234}" type="slidenum">
              <a:rPr lang="en" sz="1280" b="1" i="0" u="none" strike="noStrike" cap="none">
                <a:solidFill>
                  <a:srgbClr val="595959"/>
                </a:solidFill>
                <a:latin typeface="Proxima Nova Rg"/>
                <a:ea typeface="Proxima Nova Rg"/>
                <a:cs typeface="Proxima Nova Rg"/>
                <a:sym typeface="Proxima Nova"/>
              </a:rPr>
              <a:pPr marL="0" marR="0" lvl="0" indent="0" algn="r" rtl="0">
                <a:lnSpc>
                  <a:spcPct val="100000"/>
                </a:lnSpc>
                <a:spcBef>
                  <a:spcPts val="0"/>
                </a:spcBef>
                <a:spcAft>
                  <a:spcPts val="0"/>
                </a:spcAft>
                <a:buClr>
                  <a:srgbClr val="595959"/>
                </a:buClr>
                <a:buSzPts val="800"/>
                <a:buFont typeface="Proxima Nova"/>
                <a:buNone/>
              </a:pPr>
              <a:t>‹#›</a:t>
            </a:fld>
            <a:endParaRPr sz="1280" b="1" i="0" u="none" strike="noStrike" cap="none">
              <a:solidFill>
                <a:srgbClr val="595959"/>
              </a:solidFill>
              <a:latin typeface="Proxima Nova Rg"/>
              <a:ea typeface="Proxima Nova Rg"/>
              <a:cs typeface="Proxima Nova Rg"/>
              <a:sym typeface="Proxima Nova"/>
            </a:endParaRPr>
          </a:p>
        </p:txBody>
      </p:sp>
      <p:sp>
        <p:nvSpPr>
          <p:cNvPr id="77" name="Google Shape;77;p16"/>
          <p:cNvSpPr txBox="1">
            <a:spLocks noGrp="1"/>
          </p:cNvSpPr>
          <p:nvPr>
            <p:ph type="title"/>
          </p:nvPr>
        </p:nvSpPr>
        <p:spPr>
          <a:xfrm>
            <a:off x="746160" y="347443"/>
            <a:ext cx="13167360" cy="911040"/>
          </a:xfrm>
          <a:prstGeom prst="rect">
            <a:avLst/>
          </a:prstGeom>
          <a:noFill/>
          <a:ln>
            <a:noFill/>
          </a:ln>
        </p:spPr>
        <p:txBody>
          <a:bodyPr spcFirstLastPara="1" wrap="square" lIns="0" tIns="30600" rIns="0" bIns="30600" anchor="t" anchorCtr="0">
            <a:noAutofit/>
          </a:bodyPr>
          <a:lstStyle>
            <a:lvl1pPr marR="0" lvl="0" algn="ctr" rtl="0">
              <a:lnSpc>
                <a:spcPct val="100000"/>
              </a:lnSpc>
              <a:spcBef>
                <a:spcPts val="0"/>
              </a:spcBef>
              <a:spcAft>
                <a:spcPts val="0"/>
              </a:spcAft>
              <a:buClr>
                <a:srgbClr val="000000"/>
              </a:buClr>
              <a:buSzPts val="2100"/>
              <a:buNone/>
              <a:defRPr sz="3360" i="0" u="none" strike="noStrike" cap="none">
                <a:solidFill>
                  <a:schemeClr val="accent1"/>
                </a:solidFill>
              </a:defRPr>
            </a:lvl1pPr>
            <a:lvl2pPr marR="0" lvl="1" algn="l" rtl="0">
              <a:lnSpc>
                <a:spcPct val="100000"/>
              </a:lnSpc>
              <a:spcBef>
                <a:spcPts val="0"/>
              </a:spcBef>
              <a:spcAft>
                <a:spcPts val="0"/>
              </a:spcAft>
              <a:buClr>
                <a:srgbClr val="000000"/>
              </a:buClr>
              <a:buSzPts val="2100"/>
              <a:buNone/>
              <a:defRPr sz="3360" i="0" u="none" strike="noStrike" cap="none">
                <a:solidFill>
                  <a:schemeClr val="lt1"/>
                </a:solidFill>
              </a:defRPr>
            </a:lvl2pPr>
            <a:lvl3pPr marR="0" lvl="2" algn="l" rtl="0">
              <a:lnSpc>
                <a:spcPct val="100000"/>
              </a:lnSpc>
              <a:spcBef>
                <a:spcPts val="0"/>
              </a:spcBef>
              <a:spcAft>
                <a:spcPts val="0"/>
              </a:spcAft>
              <a:buClr>
                <a:srgbClr val="000000"/>
              </a:buClr>
              <a:buSzPts val="2100"/>
              <a:buNone/>
              <a:defRPr sz="3360" i="0" u="none" strike="noStrike" cap="none">
                <a:solidFill>
                  <a:schemeClr val="lt1"/>
                </a:solidFill>
              </a:defRPr>
            </a:lvl3pPr>
            <a:lvl4pPr marR="0" lvl="3" algn="l" rtl="0">
              <a:lnSpc>
                <a:spcPct val="100000"/>
              </a:lnSpc>
              <a:spcBef>
                <a:spcPts val="0"/>
              </a:spcBef>
              <a:spcAft>
                <a:spcPts val="0"/>
              </a:spcAft>
              <a:buClr>
                <a:srgbClr val="000000"/>
              </a:buClr>
              <a:buSzPts val="2100"/>
              <a:buNone/>
              <a:defRPr sz="3360" i="0" u="none" strike="noStrike" cap="none">
                <a:solidFill>
                  <a:schemeClr val="lt1"/>
                </a:solidFill>
              </a:defRPr>
            </a:lvl4pPr>
            <a:lvl5pPr marR="0" lvl="4" algn="l" rtl="0">
              <a:lnSpc>
                <a:spcPct val="100000"/>
              </a:lnSpc>
              <a:spcBef>
                <a:spcPts val="0"/>
              </a:spcBef>
              <a:spcAft>
                <a:spcPts val="0"/>
              </a:spcAft>
              <a:buClr>
                <a:srgbClr val="000000"/>
              </a:buClr>
              <a:buSzPts val="2100"/>
              <a:buNone/>
              <a:defRPr sz="3360" i="0" u="none" strike="noStrike" cap="none">
                <a:solidFill>
                  <a:schemeClr val="lt1"/>
                </a:solidFill>
              </a:defRPr>
            </a:lvl5pPr>
            <a:lvl6pPr marR="0" lvl="5" algn="l" rtl="0">
              <a:lnSpc>
                <a:spcPct val="100000"/>
              </a:lnSpc>
              <a:spcBef>
                <a:spcPts val="0"/>
              </a:spcBef>
              <a:spcAft>
                <a:spcPts val="0"/>
              </a:spcAft>
              <a:buClr>
                <a:srgbClr val="000000"/>
              </a:buClr>
              <a:buSzPts val="2100"/>
              <a:buNone/>
              <a:defRPr sz="3360" i="0" u="none" strike="noStrike" cap="none">
                <a:solidFill>
                  <a:schemeClr val="lt1"/>
                </a:solidFill>
              </a:defRPr>
            </a:lvl6pPr>
            <a:lvl7pPr marR="0" lvl="6" algn="l" rtl="0">
              <a:lnSpc>
                <a:spcPct val="100000"/>
              </a:lnSpc>
              <a:spcBef>
                <a:spcPts val="0"/>
              </a:spcBef>
              <a:spcAft>
                <a:spcPts val="0"/>
              </a:spcAft>
              <a:buClr>
                <a:srgbClr val="000000"/>
              </a:buClr>
              <a:buSzPts val="2100"/>
              <a:buNone/>
              <a:defRPr sz="3360" i="0" u="none" strike="noStrike" cap="none">
                <a:solidFill>
                  <a:schemeClr val="lt1"/>
                </a:solidFill>
              </a:defRPr>
            </a:lvl7pPr>
            <a:lvl8pPr marR="0" lvl="7" algn="l" rtl="0">
              <a:lnSpc>
                <a:spcPct val="100000"/>
              </a:lnSpc>
              <a:spcBef>
                <a:spcPts val="0"/>
              </a:spcBef>
              <a:spcAft>
                <a:spcPts val="0"/>
              </a:spcAft>
              <a:buClr>
                <a:srgbClr val="000000"/>
              </a:buClr>
              <a:buSzPts val="2100"/>
              <a:buNone/>
              <a:defRPr sz="3360" i="0" u="none" strike="noStrike" cap="none">
                <a:solidFill>
                  <a:schemeClr val="lt1"/>
                </a:solidFill>
              </a:defRPr>
            </a:lvl8pPr>
            <a:lvl9pPr marR="0" lvl="8" algn="l" rtl="0">
              <a:lnSpc>
                <a:spcPct val="100000"/>
              </a:lnSpc>
              <a:spcBef>
                <a:spcPts val="0"/>
              </a:spcBef>
              <a:spcAft>
                <a:spcPts val="0"/>
              </a:spcAft>
              <a:buClr>
                <a:srgbClr val="000000"/>
              </a:buClr>
              <a:buSzPts val="2100"/>
              <a:buNone/>
              <a:defRPr sz="3360" i="0" u="none" strike="noStrike" cap="none">
                <a:solidFill>
                  <a:schemeClr val="lt1"/>
                </a:solidFill>
              </a:defRPr>
            </a:lvl9pPr>
          </a:lstStyle>
          <a:p>
            <a:endParaRPr/>
          </a:p>
        </p:txBody>
      </p:sp>
    </p:spTree>
    <p:extLst>
      <p:ext uri="{BB962C8B-B14F-4D97-AF65-F5344CB8AC3E}">
        <p14:creationId xmlns:p14="http://schemas.microsoft.com/office/powerpoint/2010/main" val="4164827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1 1 2 1" preserve="1">
  <p:cSld name="Title slide 1 1 2 1">
    <p:spTree>
      <p:nvGrpSpPr>
        <p:cNvPr id="1" name="Shape 98"/>
        <p:cNvGrpSpPr/>
        <p:nvPr/>
      </p:nvGrpSpPr>
      <p:grpSpPr>
        <a:xfrm>
          <a:off x="0" y="0"/>
          <a:ext cx="0" cy="0"/>
          <a:chOff x="0" y="0"/>
          <a:chExt cx="0" cy="0"/>
        </a:xfrm>
      </p:grpSpPr>
      <p:sp>
        <p:nvSpPr>
          <p:cNvPr id="99" name="Google Shape;99;p20"/>
          <p:cNvSpPr txBox="1"/>
          <p:nvPr/>
        </p:nvSpPr>
        <p:spPr>
          <a:xfrm>
            <a:off x="13764560" y="7780560"/>
            <a:ext cx="744000" cy="449280"/>
          </a:xfrm>
          <a:prstGeom prst="rect">
            <a:avLst/>
          </a:prstGeom>
          <a:noFill/>
          <a:ln>
            <a:noFill/>
          </a:ln>
        </p:spPr>
        <p:txBody>
          <a:bodyPr spcFirstLastPara="1" wrap="square" lIns="146280" tIns="146280" rIns="146280" bIns="146280" anchor="ctr" anchorCtr="0">
            <a:noAutofit/>
          </a:bodyPr>
          <a:lstStyle/>
          <a:p>
            <a:pPr marL="0" marR="0" lvl="0" indent="0" algn="r" rtl="0">
              <a:lnSpc>
                <a:spcPct val="100000"/>
              </a:lnSpc>
              <a:spcBef>
                <a:spcPts val="0"/>
              </a:spcBef>
              <a:spcAft>
                <a:spcPts val="0"/>
              </a:spcAft>
              <a:buClr>
                <a:srgbClr val="595959"/>
              </a:buClr>
              <a:buSzPts val="800"/>
              <a:buFont typeface="Proxima Nova"/>
              <a:buNone/>
            </a:pPr>
            <a:fld id="{00000000-1234-1234-1234-123412341234}" type="slidenum">
              <a:rPr lang="en" sz="1280" b="1" i="0" u="none" strike="noStrike" cap="none">
                <a:solidFill>
                  <a:srgbClr val="595959"/>
                </a:solidFill>
                <a:latin typeface="Proxima Nova Rg"/>
                <a:ea typeface="Proxima Nova Rg"/>
                <a:cs typeface="Proxima Nova Rg"/>
                <a:sym typeface="Proxima Nova"/>
              </a:rPr>
              <a:pPr marL="0" marR="0" lvl="0" indent="0" algn="r" rtl="0">
                <a:lnSpc>
                  <a:spcPct val="100000"/>
                </a:lnSpc>
                <a:spcBef>
                  <a:spcPts val="0"/>
                </a:spcBef>
                <a:spcAft>
                  <a:spcPts val="0"/>
                </a:spcAft>
                <a:buClr>
                  <a:srgbClr val="595959"/>
                </a:buClr>
                <a:buSzPts val="800"/>
                <a:buFont typeface="Proxima Nova"/>
                <a:buNone/>
              </a:pPr>
              <a:t>‹#›</a:t>
            </a:fld>
            <a:endParaRPr sz="1280" b="1" i="0" u="none" strike="noStrike" cap="none">
              <a:solidFill>
                <a:srgbClr val="595959"/>
              </a:solidFill>
              <a:latin typeface="Proxima Nova Rg"/>
              <a:ea typeface="Proxima Nova Rg"/>
              <a:cs typeface="Proxima Nova Rg"/>
              <a:sym typeface="Proxima Nova"/>
            </a:endParaRPr>
          </a:p>
        </p:txBody>
      </p:sp>
      <p:sp>
        <p:nvSpPr>
          <p:cNvPr id="100" name="Google Shape;100;p20"/>
          <p:cNvSpPr txBox="1">
            <a:spLocks noGrp="1"/>
          </p:cNvSpPr>
          <p:nvPr>
            <p:ph type="body" idx="1"/>
          </p:nvPr>
        </p:nvSpPr>
        <p:spPr>
          <a:xfrm>
            <a:off x="742950" y="1600200"/>
            <a:ext cx="13155840" cy="5440800"/>
          </a:xfrm>
          <a:prstGeom prst="rect">
            <a:avLst/>
          </a:prstGeom>
          <a:noFill/>
          <a:ln>
            <a:noFill/>
          </a:ln>
        </p:spPr>
        <p:txBody>
          <a:bodyPr spcFirstLastPara="1" wrap="square" lIns="0" tIns="0" rIns="0" bIns="0" anchor="t" anchorCtr="0">
            <a:noAutofit/>
          </a:bodyPr>
          <a:lstStyle>
            <a:lvl1pPr marL="731520" lvl="0" indent="-365760" algn="l" rtl="0">
              <a:lnSpc>
                <a:spcPct val="100000"/>
              </a:lnSpc>
              <a:spcBef>
                <a:spcPts val="1440"/>
              </a:spcBef>
              <a:spcAft>
                <a:spcPts val="0"/>
              </a:spcAft>
              <a:buSzPts val="1100"/>
              <a:buNone/>
              <a:defRPr/>
            </a:lvl1pPr>
            <a:lvl2pPr marL="1463040" lvl="1" indent="-508000" algn="l" rtl="0">
              <a:lnSpc>
                <a:spcPct val="100000"/>
              </a:lnSpc>
              <a:spcBef>
                <a:spcPts val="960"/>
              </a:spcBef>
              <a:spcAft>
                <a:spcPts val="0"/>
              </a:spcAft>
              <a:buSzPts val="1400"/>
              <a:buChar char="⚫"/>
              <a:defRPr/>
            </a:lvl2pPr>
            <a:lvl3pPr marL="2194560" lvl="2" indent="-508000" algn="l" rtl="0">
              <a:lnSpc>
                <a:spcPct val="100000"/>
              </a:lnSpc>
              <a:spcBef>
                <a:spcPts val="480"/>
              </a:spcBef>
              <a:spcAft>
                <a:spcPts val="0"/>
              </a:spcAft>
              <a:buSzPts val="1400"/>
              <a:buChar char="―"/>
              <a:defRPr/>
            </a:lvl3pPr>
            <a:lvl4pPr marL="2926080" lvl="3" indent="-508000" algn="l" rtl="0">
              <a:lnSpc>
                <a:spcPct val="100000"/>
              </a:lnSpc>
              <a:spcBef>
                <a:spcPts val="320"/>
              </a:spcBef>
              <a:spcAft>
                <a:spcPts val="0"/>
              </a:spcAft>
              <a:buSzPts val="1400"/>
              <a:buChar char="•"/>
              <a:defRPr/>
            </a:lvl4pPr>
            <a:lvl5pPr marL="3657600" lvl="4" indent="-508000" algn="l" rtl="0">
              <a:lnSpc>
                <a:spcPct val="100000"/>
              </a:lnSpc>
              <a:spcBef>
                <a:spcPts val="160"/>
              </a:spcBef>
              <a:spcAft>
                <a:spcPts val="0"/>
              </a:spcAft>
              <a:buSzPts val="1400"/>
              <a:buChar char="–"/>
              <a:defRPr/>
            </a:lvl5pPr>
            <a:lvl6pPr marL="4389120" lvl="5" indent="-508000" algn="l" rtl="0">
              <a:lnSpc>
                <a:spcPct val="100000"/>
              </a:lnSpc>
              <a:spcBef>
                <a:spcPts val="160"/>
              </a:spcBef>
              <a:spcAft>
                <a:spcPts val="0"/>
              </a:spcAft>
              <a:buSzPts val="1400"/>
              <a:buChar char="–"/>
              <a:defRPr/>
            </a:lvl6pPr>
            <a:lvl7pPr marL="5120640" lvl="6" indent="-508000" algn="l" rtl="0">
              <a:lnSpc>
                <a:spcPct val="100000"/>
              </a:lnSpc>
              <a:spcBef>
                <a:spcPts val="160"/>
              </a:spcBef>
              <a:spcAft>
                <a:spcPts val="0"/>
              </a:spcAft>
              <a:buSzPts val="1400"/>
              <a:buChar char="–"/>
              <a:defRPr/>
            </a:lvl7pPr>
            <a:lvl8pPr marL="5852160" lvl="7" indent="-508000" algn="l" rtl="0">
              <a:lnSpc>
                <a:spcPct val="100000"/>
              </a:lnSpc>
              <a:spcBef>
                <a:spcPts val="160"/>
              </a:spcBef>
              <a:spcAft>
                <a:spcPts val="0"/>
              </a:spcAft>
              <a:buSzPts val="1400"/>
              <a:buChar char="–"/>
              <a:defRPr/>
            </a:lvl8pPr>
            <a:lvl9pPr marL="6583680" lvl="8" indent="-508000" algn="l" rtl="0">
              <a:lnSpc>
                <a:spcPct val="100000"/>
              </a:lnSpc>
              <a:spcBef>
                <a:spcPts val="160"/>
              </a:spcBef>
              <a:spcAft>
                <a:spcPts val="0"/>
              </a:spcAft>
              <a:buSzPts val="1400"/>
              <a:buChar char="–"/>
              <a:defRPr/>
            </a:lvl9pPr>
          </a:lstStyle>
          <a:p>
            <a:endParaRPr/>
          </a:p>
        </p:txBody>
      </p:sp>
      <p:sp>
        <p:nvSpPr>
          <p:cNvPr id="101" name="Google Shape;101;p20"/>
          <p:cNvSpPr txBox="1">
            <a:spLocks noGrp="1"/>
          </p:cNvSpPr>
          <p:nvPr>
            <p:ph type="title"/>
          </p:nvPr>
        </p:nvSpPr>
        <p:spPr>
          <a:xfrm>
            <a:off x="746160" y="347443"/>
            <a:ext cx="13167360" cy="911040"/>
          </a:xfrm>
          <a:prstGeom prst="rect">
            <a:avLst/>
          </a:prstGeom>
          <a:noFill/>
          <a:ln>
            <a:noFill/>
          </a:ln>
        </p:spPr>
        <p:txBody>
          <a:bodyPr spcFirstLastPara="1" wrap="square" lIns="0" tIns="30600" rIns="0" bIns="30600" anchor="t" anchorCtr="0">
            <a:noAutofit/>
          </a:bodyPr>
          <a:lstStyle>
            <a:lvl1pPr marR="0" lvl="0" algn="ctr" rtl="0">
              <a:lnSpc>
                <a:spcPct val="100000"/>
              </a:lnSpc>
              <a:spcBef>
                <a:spcPts val="0"/>
              </a:spcBef>
              <a:spcAft>
                <a:spcPts val="0"/>
              </a:spcAft>
              <a:buClr>
                <a:srgbClr val="000000"/>
              </a:buClr>
              <a:buSzPts val="2100"/>
              <a:buNone/>
              <a:defRPr sz="3360" i="0" u="none" strike="noStrike" cap="none">
                <a:solidFill>
                  <a:schemeClr val="accent1"/>
                </a:solidFill>
              </a:defRPr>
            </a:lvl1pPr>
            <a:lvl2pPr marR="0" lvl="1" algn="l" rtl="0">
              <a:lnSpc>
                <a:spcPct val="100000"/>
              </a:lnSpc>
              <a:spcBef>
                <a:spcPts val="0"/>
              </a:spcBef>
              <a:spcAft>
                <a:spcPts val="0"/>
              </a:spcAft>
              <a:buClr>
                <a:srgbClr val="000000"/>
              </a:buClr>
              <a:buSzPts val="2100"/>
              <a:buNone/>
              <a:defRPr sz="3360" i="0" u="none" strike="noStrike" cap="none">
                <a:solidFill>
                  <a:schemeClr val="lt1"/>
                </a:solidFill>
              </a:defRPr>
            </a:lvl2pPr>
            <a:lvl3pPr marR="0" lvl="2" algn="l" rtl="0">
              <a:lnSpc>
                <a:spcPct val="100000"/>
              </a:lnSpc>
              <a:spcBef>
                <a:spcPts val="0"/>
              </a:spcBef>
              <a:spcAft>
                <a:spcPts val="0"/>
              </a:spcAft>
              <a:buClr>
                <a:srgbClr val="000000"/>
              </a:buClr>
              <a:buSzPts val="2100"/>
              <a:buNone/>
              <a:defRPr sz="3360" i="0" u="none" strike="noStrike" cap="none">
                <a:solidFill>
                  <a:schemeClr val="lt1"/>
                </a:solidFill>
              </a:defRPr>
            </a:lvl3pPr>
            <a:lvl4pPr marR="0" lvl="3" algn="l" rtl="0">
              <a:lnSpc>
                <a:spcPct val="100000"/>
              </a:lnSpc>
              <a:spcBef>
                <a:spcPts val="0"/>
              </a:spcBef>
              <a:spcAft>
                <a:spcPts val="0"/>
              </a:spcAft>
              <a:buClr>
                <a:srgbClr val="000000"/>
              </a:buClr>
              <a:buSzPts val="2100"/>
              <a:buNone/>
              <a:defRPr sz="3360" i="0" u="none" strike="noStrike" cap="none">
                <a:solidFill>
                  <a:schemeClr val="lt1"/>
                </a:solidFill>
              </a:defRPr>
            </a:lvl4pPr>
            <a:lvl5pPr marR="0" lvl="4" algn="l" rtl="0">
              <a:lnSpc>
                <a:spcPct val="100000"/>
              </a:lnSpc>
              <a:spcBef>
                <a:spcPts val="0"/>
              </a:spcBef>
              <a:spcAft>
                <a:spcPts val="0"/>
              </a:spcAft>
              <a:buClr>
                <a:srgbClr val="000000"/>
              </a:buClr>
              <a:buSzPts val="2100"/>
              <a:buNone/>
              <a:defRPr sz="3360" i="0" u="none" strike="noStrike" cap="none">
                <a:solidFill>
                  <a:schemeClr val="lt1"/>
                </a:solidFill>
              </a:defRPr>
            </a:lvl5pPr>
            <a:lvl6pPr marR="0" lvl="5" algn="l" rtl="0">
              <a:lnSpc>
                <a:spcPct val="100000"/>
              </a:lnSpc>
              <a:spcBef>
                <a:spcPts val="0"/>
              </a:spcBef>
              <a:spcAft>
                <a:spcPts val="0"/>
              </a:spcAft>
              <a:buClr>
                <a:srgbClr val="000000"/>
              </a:buClr>
              <a:buSzPts val="2100"/>
              <a:buNone/>
              <a:defRPr sz="3360" i="0" u="none" strike="noStrike" cap="none">
                <a:solidFill>
                  <a:schemeClr val="lt1"/>
                </a:solidFill>
              </a:defRPr>
            </a:lvl6pPr>
            <a:lvl7pPr marR="0" lvl="6" algn="l" rtl="0">
              <a:lnSpc>
                <a:spcPct val="100000"/>
              </a:lnSpc>
              <a:spcBef>
                <a:spcPts val="0"/>
              </a:spcBef>
              <a:spcAft>
                <a:spcPts val="0"/>
              </a:spcAft>
              <a:buClr>
                <a:srgbClr val="000000"/>
              </a:buClr>
              <a:buSzPts val="2100"/>
              <a:buNone/>
              <a:defRPr sz="3360" i="0" u="none" strike="noStrike" cap="none">
                <a:solidFill>
                  <a:schemeClr val="lt1"/>
                </a:solidFill>
              </a:defRPr>
            </a:lvl7pPr>
            <a:lvl8pPr marR="0" lvl="7" algn="l" rtl="0">
              <a:lnSpc>
                <a:spcPct val="100000"/>
              </a:lnSpc>
              <a:spcBef>
                <a:spcPts val="0"/>
              </a:spcBef>
              <a:spcAft>
                <a:spcPts val="0"/>
              </a:spcAft>
              <a:buClr>
                <a:srgbClr val="000000"/>
              </a:buClr>
              <a:buSzPts val="2100"/>
              <a:buNone/>
              <a:defRPr sz="3360" i="0" u="none" strike="noStrike" cap="none">
                <a:solidFill>
                  <a:schemeClr val="lt1"/>
                </a:solidFill>
              </a:defRPr>
            </a:lvl8pPr>
            <a:lvl9pPr marR="0" lvl="8" algn="l" rtl="0">
              <a:lnSpc>
                <a:spcPct val="100000"/>
              </a:lnSpc>
              <a:spcBef>
                <a:spcPts val="0"/>
              </a:spcBef>
              <a:spcAft>
                <a:spcPts val="0"/>
              </a:spcAft>
              <a:buClr>
                <a:srgbClr val="000000"/>
              </a:buClr>
              <a:buSzPts val="2100"/>
              <a:buNone/>
              <a:defRPr sz="3360" i="0" u="none" strike="noStrike" cap="none">
                <a:solidFill>
                  <a:schemeClr val="lt1"/>
                </a:solidFill>
              </a:defRPr>
            </a:lvl9pPr>
          </a:lstStyle>
          <a:p>
            <a:endParaRPr/>
          </a:p>
        </p:txBody>
      </p:sp>
    </p:spTree>
    <p:extLst>
      <p:ext uri="{BB962C8B-B14F-4D97-AF65-F5344CB8AC3E}">
        <p14:creationId xmlns:p14="http://schemas.microsoft.com/office/powerpoint/2010/main" val="27454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0C9E7-4B40-1146-970B-066F63E1BB74}"/>
              </a:ext>
            </a:extLst>
          </p:cNvPr>
          <p:cNvSpPr>
            <a:spLocks noGrp="1"/>
          </p:cNvSpPr>
          <p:nvPr>
            <p:ph type="title"/>
          </p:nvPr>
        </p:nvSpPr>
        <p:spPr>
          <a:xfrm>
            <a:off x="550354" y="548640"/>
            <a:ext cx="13529693" cy="1097280"/>
          </a:xfrm>
        </p:spPr>
        <p:txBody>
          <a:bodyPr lIns="0" rIns="0" anchor="t">
            <a:noAutofit/>
          </a:bodyPr>
          <a:lstStyle>
            <a:lvl1pPr>
              <a:lnSpc>
                <a:spcPct val="100000"/>
              </a:lnSpc>
              <a:defRPr sz="3120" b="1" i="0">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937661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ird Screen Imag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7C286C8-3BC0-EC44-B5C9-CC0F0D716F45}"/>
              </a:ext>
            </a:extLst>
          </p:cNvPr>
          <p:cNvSpPr>
            <a:spLocks noGrp="1"/>
          </p:cNvSpPr>
          <p:nvPr>
            <p:ph type="title"/>
          </p:nvPr>
        </p:nvSpPr>
        <p:spPr>
          <a:xfrm>
            <a:off x="550354" y="548640"/>
            <a:ext cx="9050846" cy="1097280"/>
          </a:xfrm>
        </p:spPr>
        <p:txBody>
          <a:bodyPr lIns="0" rIns="0" anchor="t">
            <a:noAutofit/>
          </a:bodyPr>
          <a:lstStyle>
            <a:lvl1pPr>
              <a:lnSpc>
                <a:spcPct val="100000"/>
              </a:lnSpc>
              <a:defRPr sz="3120" b="1" i="0">
                <a:latin typeface="Helvetica" pitchFamily="2" charset="0"/>
              </a:defRPr>
            </a:lvl1pPr>
          </a:lstStyle>
          <a:p>
            <a:r>
              <a:rPr lang="en-US"/>
              <a:t>Click to edit Master title style</a:t>
            </a:r>
            <a:endParaRPr lang="en-US" dirty="0"/>
          </a:p>
        </p:txBody>
      </p:sp>
      <p:sp>
        <p:nvSpPr>
          <p:cNvPr id="19" name="Content Placeholder 2">
            <a:extLst>
              <a:ext uri="{FF2B5EF4-FFF2-40B4-BE49-F238E27FC236}">
                <a16:creationId xmlns:a16="http://schemas.microsoft.com/office/drawing/2014/main" id="{4E863C86-15B4-334C-8C8A-705F04CA0524}"/>
              </a:ext>
            </a:extLst>
          </p:cNvPr>
          <p:cNvSpPr>
            <a:spLocks noGrp="1"/>
          </p:cNvSpPr>
          <p:nvPr>
            <p:ph idx="1"/>
          </p:nvPr>
        </p:nvSpPr>
        <p:spPr>
          <a:xfrm>
            <a:off x="550354" y="1828800"/>
            <a:ext cx="9050846" cy="5303520"/>
          </a:xfrm>
        </p:spPr>
        <p:txBody>
          <a:bodyPr>
            <a:noAutofit/>
          </a:bodyPr>
          <a:lstStyle>
            <a:lvl1pPr>
              <a:lnSpc>
                <a:spcPct val="100000"/>
              </a:lnSpc>
              <a:buClr>
                <a:schemeClr val="accent1"/>
              </a:buClr>
              <a:defRPr sz="2160">
                <a:solidFill>
                  <a:schemeClr val="tx2"/>
                </a:solidFill>
              </a:defRPr>
            </a:lvl1pPr>
            <a:lvl2pPr>
              <a:lnSpc>
                <a:spcPct val="100000"/>
              </a:lnSpc>
              <a:buClr>
                <a:schemeClr val="accent1"/>
              </a:buClr>
              <a:defRPr sz="2160">
                <a:solidFill>
                  <a:schemeClr val="tx2"/>
                </a:solidFill>
              </a:defRPr>
            </a:lvl2pPr>
            <a:lvl3pPr>
              <a:lnSpc>
                <a:spcPct val="100000"/>
              </a:lnSpc>
              <a:buClr>
                <a:schemeClr val="accent1"/>
              </a:buClr>
              <a:defRPr sz="2160">
                <a:solidFill>
                  <a:schemeClr val="tx2"/>
                </a:solidFill>
              </a:defRPr>
            </a:lvl3pPr>
            <a:lvl4pPr>
              <a:lnSpc>
                <a:spcPct val="100000"/>
              </a:lnSpc>
              <a:buClr>
                <a:schemeClr val="accent1"/>
              </a:buClr>
              <a:defRPr sz="2160">
                <a:solidFill>
                  <a:schemeClr val="tx2"/>
                </a:solidFill>
              </a:defRPr>
            </a:lvl4pPr>
            <a:lvl5pPr>
              <a:lnSpc>
                <a:spcPct val="100000"/>
              </a:lnSpc>
              <a:buClr>
                <a:schemeClr val="accent1"/>
              </a:buClr>
              <a:defRPr sz="216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Google Shape;28;p39">
            <a:extLst>
              <a:ext uri="{FF2B5EF4-FFF2-40B4-BE49-F238E27FC236}">
                <a16:creationId xmlns:a16="http://schemas.microsoft.com/office/drawing/2014/main" id="{0C784F40-1CCA-5742-ACC3-9CBFB76EF1E4}"/>
              </a:ext>
            </a:extLst>
          </p:cNvPr>
          <p:cNvSpPr/>
          <p:nvPr userDrawn="1"/>
        </p:nvSpPr>
        <p:spPr>
          <a:xfrm>
            <a:off x="9829800" y="1"/>
            <a:ext cx="4800601" cy="8229601"/>
          </a:xfrm>
          <a:prstGeom prst="rect">
            <a:avLst/>
          </a:prstGeom>
          <a:solidFill>
            <a:schemeClr val="dk1"/>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Helvetica" pitchFamily="2" charset="0"/>
              <a:ea typeface="Arial"/>
              <a:cs typeface="Arial"/>
              <a:sym typeface="Arial"/>
            </a:endParaRPr>
          </a:p>
        </p:txBody>
      </p:sp>
      <p:sp>
        <p:nvSpPr>
          <p:cNvPr id="9" name="Google Shape;12;p1">
            <a:extLst>
              <a:ext uri="{FF2B5EF4-FFF2-40B4-BE49-F238E27FC236}">
                <a16:creationId xmlns:a16="http://schemas.microsoft.com/office/drawing/2014/main" id="{ADBAEF2C-C4F1-264C-8DE2-77798526A409}"/>
              </a:ext>
            </a:extLst>
          </p:cNvPr>
          <p:cNvSpPr txBox="1"/>
          <p:nvPr userDrawn="1"/>
        </p:nvSpPr>
        <p:spPr>
          <a:xfrm>
            <a:off x="13600223" y="7570230"/>
            <a:ext cx="732307" cy="393840"/>
          </a:xfrm>
          <a:prstGeom prst="rect">
            <a:avLst/>
          </a:prstGeom>
          <a:noFill/>
          <a:ln>
            <a:noFill/>
          </a:ln>
        </p:spPr>
        <p:txBody>
          <a:bodyPr spcFirstLastPara="1" wrap="square" lIns="146280" tIns="73140" rIns="146280" bIns="7314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40" b="0" i="0" u="none" strike="noStrike" cap="none">
                <a:solidFill>
                  <a:schemeClr val="bg1">
                    <a:lumMod val="50000"/>
                  </a:schemeClr>
                </a:solidFill>
                <a:latin typeface="Helvetica" pitchFamily="2" charset="0"/>
                <a:cs typeface="Arial"/>
              </a:rPr>
              <a:pPr marL="0" marR="0" lvl="0" indent="0" algn="r" rtl="0">
                <a:lnSpc>
                  <a:spcPct val="100000"/>
                </a:lnSpc>
                <a:spcBef>
                  <a:spcPts val="0"/>
                </a:spcBef>
                <a:spcAft>
                  <a:spcPts val="0"/>
                </a:spcAft>
                <a:buClr>
                  <a:srgbClr val="000000"/>
                </a:buClr>
                <a:buSzPts val="1200"/>
                <a:buFont typeface="Arial"/>
                <a:buNone/>
              </a:pPr>
              <a:t>‹#›</a:t>
            </a:fld>
            <a:endParaRPr sz="1440" b="0" i="0" u="none" strike="noStrike" cap="none">
              <a:solidFill>
                <a:schemeClr val="bg1">
                  <a:lumMod val="50000"/>
                </a:schemeClr>
              </a:solidFill>
              <a:latin typeface="Helvetica" pitchFamily="2" charset="0"/>
              <a:cs typeface="Arial"/>
            </a:endParaRPr>
          </a:p>
        </p:txBody>
      </p:sp>
    </p:spTree>
    <p:extLst>
      <p:ext uri="{BB962C8B-B14F-4D97-AF65-F5344CB8AC3E}">
        <p14:creationId xmlns:p14="http://schemas.microsoft.com/office/powerpoint/2010/main" val="1433606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1772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type="body" idx="10"/>
          </p:nvPr>
        </p:nvSpPr>
        <p:spPr>
          <a:xfrm>
            <a:off x="364604" y="1911096"/>
            <a:ext cx="13918554" cy="5594604"/>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ageSubtitle"/>
          <p:cNvSpPr>
            <a:spLocks noGrp="1"/>
          </p:cNvSpPr>
          <p:nvPr>
            <p:ph type="subTitle" sz="quarter" idx="11"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3046921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2" preserve="1">
  <p:cSld name="Blank 2">
    <p:spTree>
      <p:nvGrpSpPr>
        <p:cNvPr id="1" name="Shape 415"/>
        <p:cNvGrpSpPr/>
        <p:nvPr/>
      </p:nvGrpSpPr>
      <p:grpSpPr>
        <a:xfrm>
          <a:off x="0" y="0"/>
          <a:ext cx="0" cy="0"/>
          <a:chOff x="0" y="0"/>
          <a:chExt cx="0" cy="0"/>
        </a:xfrm>
      </p:grpSpPr>
      <p:sp>
        <p:nvSpPr>
          <p:cNvPr id="416" name="Google Shape;416;p97"/>
          <p:cNvSpPr txBox="1">
            <a:spLocks noGrp="1"/>
          </p:cNvSpPr>
          <p:nvPr>
            <p:ph type="sldNum" idx="12"/>
          </p:nvPr>
        </p:nvSpPr>
        <p:spPr>
          <a:xfrm>
            <a:off x="7175419" y="7848601"/>
            <a:ext cx="272160" cy="228421"/>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1334"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sz="1168">
              <a:solidFill>
                <a:srgbClr val="999999"/>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64313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0C9E7-4B40-1146-970B-066F63E1BB74}"/>
              </a:ext>
            </a:extLst>
          </p:cNvPr>
          <p:cNvSpPr>
            <a:spLocks noGrp="1"/>
          </p:cNvSpPr>
          <p:nvPr>
            <p:ph type="title"/>
          </p:nvPr>
        </p:nvSpPr>
        <p:spPr>
          <a:xfrm>
            <a:off x="550354" y="548640"/>
            <a:ext cx="13529693" cy="1097280"/>
          </a:xfrm>
        </p:spPr>
        <p:txBody>
          <a:bodyPr lIns="0" rIns="0" anchor="t">
            <a:noAutofit/>
          </a:bodyPr>
          <a:lstStyle>
            <a:lvl1pPr>
              <a:lnSpc>
                <a:spcPct val="100000"/>
              </a:lnSpc>
              <a:defRPr sz="3120" b="1" i="0">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587841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69"/>
        <p:cNvGrpSpPr/>
        <p:nvPr/>
      </p:nvGrpSpPr>
      <p:grpSpPr>
        <a:xfrm>
          <a:off x="0" y="0"/>
          <a:ext cx="0" cy="0"/>
          <a:chOff x="0" y="0"/>
          <a:chExt cx="0" cy="0"/>
        </a:xfrm>
      </p:grpSpPr>
      <p:sp>
        <p:nvSpPr>
          <p:cNvPr id="70" name="Google Shape;70;p48"/>
          <p:cNvSpPr/>
          <p:nvPr/>
        </p:nvSpPr>
        <p:spPr>
          <a:xfrm>
            <a:off x="0" y="1"/>
            <a:ext cx="14630400" cy="8229599"/>
          </a:xfrm>
          <a:prstGeom prst="rect">
            <a:avLst/>
          </a:prstGeom>
          <a:solidFill>
            <a:srgbClr val="F2F2F2"/>
          </a:solidFill>
          <a:ln>
            <a:noFill/>
          </a:ln>
        </p:spPr>
        <p:txBody>
          <a:bodyPr spcFirstLastPara="1" wrap="square" lIns="109710" tIns="54840" rIns="109710" bIns="5484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80" b="0" i="0" u="none" strike="noStrike" cap="none" dirty="0">
              <a:solidFill>
                <a:schemeClr val="lt1"/>
              </a:solidFill>
              <a:latin typeface="Helvetica" pitchFamily="2" charset="0"/>
              <a:ea typeface="Arial"/>
              <a:cs typeface="Arial"/>
              <a:sym typeface="Arial"/>
            </a:endParaRPr>
          </a:p>
        </p:txBody>
      </p:sp>
      <p:pic>
        <p:nvPicPr>
          <p:cNvPr id="71" name="Google Shape;71;p48"/>
          <p:cNvPicPr preferRelativeResize="0"/>
          <p:nvPr/>
        </p:nvPicPr>
        <p:blipFill rotWithShape="1">
          <a:blip r:embed="rId2">
            <a:alphaModFix amt="44000"/>
          </a:blip>
          <a:srcRect/>
          <a:stretch/>
        </p:blipFill>
        <p:spPr>
          <a:xfrm>
            <a:off x="686545" y="850103"/>
            <a:ext cx="13257311" cy="6529391"/>
          </a:xfrm>
          <a:prstGeom prst="rect">
            <a:avLst/>
          </a:prstGeom>
          <a:noFill/>
          <a:ln>
            <a:noFill/>
          </a:ln>
        </p:spPr>
      </p:pic>
      <p:sp>
        <p:nvSpPr>
          <p:cNvPr id="72" name="Google Shape;72;p48"/>
          <p:cNvSpPr txBox="1">
            <a:spLocks noGrp="1"/>
          </p:cNvSpPr>
          <p:nvPr>
            <p:ph type="title"/>
          </p:nvPr>
        </p:nvSpPr>
        <p:spPr>
          <a:xfrm>
            <a:off x="585866" y="548640"/>
            <a:ext cx="13529693" cy="109728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dk1"/>
              </a:buClr>
              <a:buSzPts val="2600"/>
              <a:buFont typeface="Helvetica Neue"/>
              <a:buNone/>
              <a:defRPr sz="3120" b="1" i="0">
                <a:latin typeface="Helvetica" pitchFamily="2" charset="0"/>
                <a:ea typeface="Helvetica" pitchFamily="2"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48"/>
          <p:cNvSpPr txBox="1">
            <a:spLocks noGrp="1"/>
          </p:cNvSpPr>
          <p:nvPr>
            <p:ph type="body" idx="1"/>
          </p:nvPr>
        </p:nvSpPr>
        <p:spPr>
          <a:xfrm>
            <a:off x="363984" y="2011680"/>
            <a:ext cx="13602393" cy="5303520"/>
          </a:xfrm>
          <a:prstGeom prst="rect">
            <a:avLst/>
          </a:prstGeom>
          <a:noFill/>
          <a:ln>
            <a:noFill/>
          </a:ln>
        </p:spPr>
        <p:txBody>
          <a:bodyPr spcFirstLastPara="1" wrap="square" lIns="91425" tIns="45700" rIns="91425" bIns="45700" anchor="t" anchorCtr="0">
            <a:noAutofit/>
          </a:bodyPr>
          <a:lstStyle>
            <a:lvl1pPr marL="548640" lvl="0" indent="-411480" algn="l">
              <a:lnSpc>
                <a:spcPct val="100000"/>
              </a:lnSpc>
              <a:spcBef>
                <a:spcPts val="1200"/>
              </a:spcBef>
              <a:spcAft>
                <a:spcPts val="0"/>
              </a:spcAft>
              <a:buClr>
                <a:schemeClr val="accent1"/>
              </a:buClr>
              <a:buSzPts val="1800"/>
              <a:buChar char="•"/>
              <a:defRPr sz="2160">
                <a:solidFill>
                  <a:schemeClr val="dk2"/>
                </a:solidFill>
                <a:latin typeface="Helvetica" pitchFamily="2" charset="0"/>
                <a:ea typeface="Helvetica" pitchFamily="2" charset="0"/>
                <a:cs typeface="Arial"/>
                <a:sym typeface="Arial"/>
              </a:defRPr>
            </a:lvl1pPr>
            <a:lvl2pPr marL="1097280" lvl="1" indent="-411480" algn="l">
              <a:lnSpc>
                <a:spcPct val="100000"/>
              </a:lnSpc>
              <a:spcBef>
                <a:spcPts val="600"/>
              </a:spcBef>
              <a:spcAft>
                <a:spcPts val="0"/>
              </a:spcAft>
              <a:buClr>
                <a:schemeClr val="accent1"/>
              </a:buClr>
              <a:buSzPts val="1800"/>
              <a:buChar char="•"/>
              <a:defRPr sz="2160">
                <a:solidFill>
                  <a:schemeClr val="dk2"/>
                </a:solidFill>
              </a:defRPr>
            </a:lvl2pPr>
            <a:lvl3pPr marL="1645920" lvl="2" indent="-411480" algn="l">
              <a:lnSpc>
                <a:spcPct val="100000"/>
              </a:lnSpc>
              <a:spcBef>
                <a:spcPts val="600"/>
              </a:spcBef>
              <a:spcAft>
                <a:spcPts val="0"/>
              </a:spcAft>
              <a:buClr>
                <a:schemeClr val="accent1"/>
              </a:buClr>
              <a:buSzPts val="1800"/>
              <a:buChar char="•"/>
              <a:defRPr sz="2160">
                <a:solidFill>
                  <a:schemeClr val="dk2"/>
                </a:solidFill>
              </a:defRPr>
            </a:lvl3pPr>
            <a:lvl4pPr marL="2194560" lvl="3" indent="-411480" algn="l">
              <a:lnSpc>
                <a:spcPct val="100000"/>
              </a:lnSpc>
              <a:spcBef>
                <a:spcPts val="600"/>
              </a:spcBef>
              <a:spcAft>
                <a:spcPts val="0"/>
              </a:spcAft>
              <a:buClr>
                <a:schemeClr val="accent1"/>
              </a:buClr>
              <a:buSzPts val="1800"/>
              <a:buChar char="•"/>
              <a:defRPr sz="2160">
                <a:solidFill>
                  <a:schemeClr val="dk2"/>
                </a:solidFill>
              </a:defRPr>
            </a:lvl4pPr>
            <a:lvl5pPr marL="2743200" lvl="4" indent="-411480" algn="l">
              <a:lnSpc>
                <a:spcPct val="100000"/>
              </a:lnSpc>
              <a:spcBef>
                <a:spcPts val="600"/>
              </a:spcBef>
              <a:spcAft>
                <a:spcPts val="0"/>
              </a:spcAft>
              <a:buClr>
                <a:schemeClr val="accent1"/>
              </a:buClr>
              <a:buSzPts val="1800"/>
              <a:buChar char="•"/>
              <a:defRPr sz="2160">
                <a:solidFill>
                  <a:schemeClr val="dk2"/>
                </a:solidFill>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dirty="0"/>
          </a:p>
        </p:txBody>
      </p:sp>
      <p:sp>
        <p:nvSpPr>
          <p:cNvPr id="12" name="TextBox 11">
            <a:extLst>
              <a:ext uri="{FF2B5EF4-FFF2-40B4-BE49-F238E27FC236}">
                <a16:creationId xmlns:a16="http://schemas.microsoft.com/office/drawing/2014/main" id="{CF4B8B7C-81EC-4EC1-86B5-49C42BF77A9E}"/>
              </a:ext>
            </a:extLst>
          </p:cNvPr>
          <p:cNvSpPr txBox="1"/>
          <p:nvPr userDrawn="1"/>
        </p:nvSpPr>
        <p:spPr>
          <a:xfrm>
            <a:off x="13592373" y="7726545"/>
            <a:ext cx="755374" cy="248786"/>
          </a:xfrm>
          <a:prstGeom prst="rect">
            <a:avLst/>
          </a:prstGeom>
          <a:noFill/>
        </p:spPr>
        <p:txBody>
          <a:bodyPr vert="horz" wrap="square" lIns="91440" tIns="45720" rIns="91440" bIns="45720" rtlCol="0" anchor="t">
            <a:spAutoFit/>
          </a:bodyPr>
          <a:lstStyle/>
          <a:p>
            <a:pPr algn="r">
              <a:lnSpc>
                <a:spcPct val="110000"/>
              </a:lnSpc>
            </a:pPr>
            <a:fld id="{266F328C-0F35-4724-BFA2-7EB6FED502C9}" type="slidenum">
              <a:rPr lang="en-US" sz="1000" b="1" i="0" smtClean="0">
                <a:solidFill>
                  <a:schemeClr val="accent2"/>
                </a:solidFill>
                <a:latin typeface="Helvetica" panose="020B0604020202030204" pitchFamily="34" charset="0"/>
              </a:rPr>
              <a:pPr algn="r">
                <a:lnSpc>
                  <a:spcPct val="110000"/>
                </a:lnSpc>
              </a:pPr>
              <a:t>‹#›</a:t>
            </a:fld>
            <a:endParaRPr lang="en-US" sz="1000" b="1" i="0" dirty="0">
              <a:solidFill>
                <a:schemeClr val="accent2"/>
              </a:solidFill>
              <a:latin typeface="Helvetica" panose="020B060402020203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E89E057B-22E2-42A1-91F8-5111C8AC0875}"/>
              </a:ext>
            </a:extLst>
          </p:cNvPr>
          <p:cNvPicPr>
            <a:picLocks noChangeAspect="1"/>
          </p:cNvPicPr>
          <p:nvPr userDrawn="1"/>
        </p:nvPicPr>
        <p:blipFill>
          <a:blip r:embed="rId3"/>
          <a:stretch>
            <a:fillRect/>
          </a:stretch>
        </p:blipFill>
        <p:spPr>
          <a:xfrm>
            <a:off x="596076" y="7750194"/>
            <a:ext cx="704789" cy="201168"/>
          </a:xfrm>
          <a:prstGeom prst="rect">
            <a:avLst/>
          </a:prstGeom>
        </p:spPr>
      </p:pic>
    </p:spTree>
    <p:extLst>
      <p:ext uri="{BB962C8B-B14F-4D97-AF65-F5344CB8AC3E}">
        <p14:creationId xmlns:p14="http://schemas.microsoft.com/office/powerpoint/2010/main" val="3574904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Balck BG" preserve="1" userDrawn="1">
  <p:cSld name="1_Title Only Balck BG">
    <p:bg>
      <p:bgPr>
        <a:solidFill>
          <a:schemeClr val="dk1"/>
        </a:solidFill>
        <a:effectLst/>
      </p:bgPr>
    </p:bg>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3161398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870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364604" y="2321288"/>
            <a:ext cx="6557404" cy="5185664"/>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2"/>
          <p:cNvSpPr>
            <a:spLocks noGrp="1"/>
          </p:cNvSpPr>
          <p:nvPr>
            <p:ph sz="quarter" idx="11"/>
          </p:nvPr>
        </p:nvSpPr>
        <p:spPr>
          <a:xfrm>
            <a:off x="7717536" y="2321288"/>
            <a:ext cx="6565622" cy="5185664"/>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geSubtitle"/>
          <p:cNvSpPr>
            <a:spLocks noGrp="1"/>
          </p:cNvSpPr>
          <p:nvPr>
            <p:ph type="subTitle" sz="quarter" idx="12"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41379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364604" y="2231135"/>
            <a:ext cx="6557404" cy="5277247"/>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7717536" y="2231135"/>
            <a:ext cx="6565622" cy="2435656"/>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3"/>
          <p:cNvSpPr>
            <a:spLocks noGrp="1"/>
          </p:cNvSpPr>
          <p:nvPr>
            <p:ph sz="quarter" idx="12"/>
          </p:nvPr>
        </p:nvSpPr>
        <p:spPr>
          <a:xfrm>
            <a:off x="7717536" y="5194696"/>
            <a:ext cx="6565622" cy="2313685"/>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ageSubtitle"/>
          <p:cNvSpPr>
            <a:spLocks noGrp="1"/>
          </p:cNvSpPr>
          <p:nvPr>
            <p:ph type="subTitle" sz="quarter" idx="13"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227658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364604" y="2231135"/>
            <a:ext cx="6557404" cy="2406179"/>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2"/>
          <p:cNvSpPr>
            <a:spLocks noGrp="1"/>
          </p:cNvSpPr>
          <p:nvPr>
            <p:ph sz="quarter" idx="11"/>
          </p:nvPr>
        </p:nvSpPr>
        <p:spPr>
          <a:xfrm>
            <a:off x="364604" y="5089288"/>
            <a:ext cx="6557404"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7717536" y="2231136"/>
            <a:ext cx="6565622" cy="5263024"/>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geSubtitle"/>
          <p:cNvSpPr>
            <a:spLocks noGrp="1"/>
          </p:cNvSpPr>
          <p:nvPr>
            <p:ph type="subTitle" sz="quarter" idx="13"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23103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364604" y="2231136"/>
            <a:ext cx="6557404" cy="2404872"/>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2"/>
          <p:cNvSpPr>
            <a:spLocks noGrp="1"/>
          </p:cNvSpPr>
          <p:nvPr>
            <p:ph sz="quarter" idx="11"/>
          </p:nvPr>
        </p:nvSpPr>
        <p:spPr>
          <a:xfrm>
            <a:off x="364604" y="5101046"/>
            <a:ext cx="6557404"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3"/>
          <p:cNvSpPr>
            <a:spLocks noGrp="1"/>
          </p:cNvSpPr>
          <p:nvPr>
            <p:ph sz="quarter" idx="12"/>
          </p:nvPr>
        </p:nvSpPr>
        <p:spPr>
          <a:xfrm>
            <a:off x="7717536" y="2231136"/>
            <a:ext cx="6565622"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4"/>
          <p:cNvSpPr>
            <a:spLocks noGrp="1"/>
          </p:cNvSpPr>
          <p:nvPr>
            <p:ph sz="quarter" idx="13"/>
          </p:nvPr>
        </p:nvSpPr>
        <p:spPr>
          <a:xfrm>
            <a:off x="7717536" y="5101046"/>
            <a:ext cx="6565622"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geSubtitle"/>
          <p:cNvSpPr>
            <a:spLocks noGrp="1"/>
          </p:cNvSpPr>
          <p:nvPr>
            <p:ph type="subTitle" sz="quarter" idx="14"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330262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One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364604" y="2231136"/>
            <a:ext cx="13918554" cy="2404872"/>
          </a:xfr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2"/>
          <p:cNvSpPr>
            <a:spLocks noGrp="1"/>
          </p:cNvSpPr>
          <p:nvPr>
            <p:ph sz="quarter" idx="11"/>
          </p:nvPr>
        </p:nvSpPr>
        <p:spPr>
          <a:xfrm>
            <a:off x="364604" y="5101046"/>
            <a:ext cx="13918554" cy="2404872"/>
          </a:xfrm>
          <a:prstGeom prst="rect">
            <a:avLst/>
          </a:prstGeom>
        </p:spPr>
        <p:txBody>
          <a:bodyPr/>
          <a:lstStyle>
            <a:lvl1pPr>
              <a:defRPr sz="2000" b="0" i="0">
                <a:solidFill>
                  <a:schemeClr val="tx2"/>
                </a:solidFill>
              </a:defRPr>
            </a:lvl1pPr>
            <a:lvl2pPr>
              <a:defRPr sz="2000" b="0" i="0">
                <a:solidFill>
                  <a:schemeClr val="tx2"/>
                </a:solidFill>
              </a:defRPr>
            </a:lvl2pPr>
            <a:lvl3pPr>
              <a:defRPr sz="2000" b="0" i="0">
                <a:solidFill>
                  <a:schemeClr val="tx2"/>
                </a:solidFill>
              </a:defRPr>
            </a:lvl3pPr>
            <a:lvl4pPr>
              <a:defRPr sz="2000" b="0" i="0">
                <a:solidFill>
                  <a:schemeClr val="tx2"/>
                </a:solidFill>
              </a:defRPr>
            </a:lvl4pPr>
            <a:lvl5pPr>
              <a:defRPr sz="2000"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geSubtitle"/>
          <p:cNvSpPr>
            <a:spLocks noGrp="1"/>
          </p:cNvSpPr>
          <p:nvPr>
            <p:ph type="subTitle" sz="quarter" idx="12" hasCustomPrompt="1"/>
          </p:nvPr>
        </p:nvSpPr>
        <p:spPr>
          <a:xfrm>
            <a:off x="364604" y="1408176"/>
            <a:ext cx="13918554" cy="384048"/>
          </a:xfrm>
          <a:prstGeom prst="rect">
            <a:avLst/>
          </a:prstGeom>
        </p:spPr>
        <p:txBody>
          <a:bodyPr vert="horz" wrap="square" lIns="0" tIns="0" rIns="0" bIns="0" anchor="t">
            <a:noAutofit/>
          </a:bodyPr>
          <a:lstStyle>
            <a:lvl1pPr marL="0" indent="0" algn="ctr">
              <a:lnSpc>
                <a:spcPct val="110000"/>
              </a:lnSpc>
              <a:spcBef>
                <a:spcPts val="1000"/>
              </a:spcBef>
              <a:buFontTx/>
              <a:buNone/>
              <a:defRPr sz="2000" b="0" i="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524157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582613" y="484632"/>
            <a:ext cx="13361987" cy="722376"/>
          </a:xfrm>
          <a:prstGeom prst="rect">
            <a:avLst/>
          </a:prstGeom>
        </p:spPr>
        <p:txBody>
          <a:bodyPr vert="horz" wrap="square" lIns="0" tIns="0" rIns="0" bIns="0" rtlCol="0" anchor="t">
            <a:noAutofit/>
          </a:bodyPr>
          <a:lstStyle/>
          <a:p>
            <a:r>
              <a:rPr lang="en-US" dirty="0"/>
              <a:t>Click to edit Master title style</a:t>
            </a:r>
          </a:p>
        </p:txBody>
      </p:sp>
      <p:sp>
        <p:nvSpPr>
          <p:cNvPr id="3" name="PlaceholderBody"/>
          <p:cNvSpPr>
            <a:spLocks noGrp="1"/>
          </p:cNvSpPr>
          <p:nvPr>
            <p:ph type="body" idx="1"/>
          </p:nvPr>
        </p:nvSpPr>
        <p:spPr>
          <a:xfrm>
            <a:off x="582613" y="1837943"/>
            <a:ext cx="13345060" cy="5645631"/>
          </a:xfrm>
          <a:prstGeom prst="rect">
            <a:avLst/>
          </a:prstGeom>
        </p:spPr>
        <p:txBody>
          <a:bodyPr vert="horz" wrap="square" lIns="91440" tIns="36576" rIns="36576" bIns="36576" rtlCol="0" anchor="t">
            <a:noAutofit/>
          </a:bodyPr>
          <a:lstStyle/>
          <a:p>
            <a:pPr marL="10160" lvl="0" indent="-6985" algn="l" defTabSz="914400" rtl="0" eaLnBrk="1" latinLnBrk="0" hangingPunct="1">
              <a:lnSpc>
                <a:spcPct val="110000"/>
              </a:lnSpc>
              <a:spcBef>
                <a:spcPts val="910"/>
              </a:spcBef>
              <a:spcAft>
                <a:spcPct val="0"/>
              </a:spcAft>
              <a:buFont typeface="Arial" panose="020B0604020202020204" pitchFamily="34" charset="0"/>
              <a:buNone/>
            </a:pPr>
            <a:r>
              <a:rPr lang="en-US" dirty="0"/>
              <a:t>Body Text</a:t>
            </a:r>
          </a:p>
          <a:p>
            <a:pPr marL="742950" lvl="1" indent="-285750" algn="l" defTabSz="914400" rtl="0" eaLnBrk="1" latinLnBrk="0" hangingPunct="1">
              <a:lnSpc>
                <a:spcPct val="110000"/>
              </a:lnSpc>
              <a:spcBef>
                <a:spcPts val="600"/>
              </a:spcBef>
              <a:spcAft>
                <a:spcPct val="0"/>
              </a:spcAft>
              <a:buClr>
                <a:schemeClr val="bg2"/>
              </a:buClr>
              <a:buSzPct val="92000"/>
              <a:buFont typeface="Arial" panose="020B0604020202020204" pitchFamily="34" charset="0"/>
              <a:buChar char="•"/>
            </a:pPr>
            <a:r>
              <a:rPr lang="en-US" dirty="0"/>
              <a:t>Bullet one</a:t>
            </a:r>
          </a:p>
          <a:p>
            <a:pPr marL="1143000" lvl="2" indent="-228600" algn="l" defTabSz="914400" rtl="0" eaLnBrk="1" latinLnBrk="0" hangingPunct="1">
              <a:lnSpc>
                <a:spcPct val="110000"/>
              </a:lnSpc>
              <a:spcBef>
                <a:spcPts val="300"/>
              </a:spcBef>
              <a:spcAft>
                <a:spcPct val="0"/>
              </a:spcAft>
              <a:buClr>
                <a:schemeClr val="tx2"/>
              </a:buClr>
              <a:buSzPct val="92000"/>
              <a:buFont typeface="Arial" panose="020B0604020202020204" pitchFamily="34" charset="0"/>
              <a:buChar char="•"/>
            </a:pPr>
            <a:r>
              <a:rPr lang="en-US" dirty="0"/>
              <a:t>Bullet two</a:t>
            </a:r>
          </a:p>
          <a:p>
            <a:pPr marL="1600200" lvl="3" indent="-228600"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pPr>
            <a:r>
              <a:rPr lang="en-US" dirty="0"/>
              <a:t>Bullet three</a:t>
            </a:r>
          </a:p>
          <a:p>
            <a:pPr marL="2057400" lvl="4"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pPr>
            <a:r>
              <a:rPr lang="en-US" dirty="0"/>
              <a:t>Bullet four</a:t>
            </a:r>
          </a:p>
        </p:txBody>
      </p:sp>
      <p:sp>
        <p:nvSpPr>
          <p:cNvPr id="6" name="Confidential" hidden="1"/>
          <p:cNvSpPr txBox="1"/>
          <p:nvPr userDrawn="1">
            <p:custDataLst>
              <p:tags r:id="rId46"/>
            </p:custDataLst>
          </p:nvPr>
        </p:nvSpPr>
        <p:spPr>
          <a:xfrm>
            <a:off x="3502152" y="265176"/>
            <a:ext cx="10442448" cy="201658"/>
          </a:xfrm>
          <a:prstGeom prst="rect">
            <a:avLst/>
          </a:prstGeom>
          <a:noFill/>
        </p:spPr>
        <p:txBody>
          <a:bodyPr vert="horz" wrap="square" lIns="0" tIns="45720" rIns="0" bIns="45720" rtlCol="0" anchor="t">
            <a:spAutoFit/>
          </a:bodyPr>
          <a:lstStyle/>
          <a:p>
            <a:pPr algn="r">
              <a:lnSpc>
                <a:spcPct val="110000"/>
              </a:lnSpc>
            </a:pPr>
            <a:r>
              <a:rPr lang="en-US" sz="700" b="0" i="0" cap="all" spc="210" dirty="0">
                <a:solidFill>
                  <a:schemeClr val="tx2"/>
                </a:solidFill>
                <a:latin typeface="+mn-lt"/>
              </a:rPr>
              <a:t>Confidential</a:t>
            </a:r>
          </a:p>
        </p:txBody>
      </p:sp>
      <p:sp>
        <p:nvSpPr>
          <p:cNvPr id="7" name="SubsectionTracker"/>
          <p:cNvSpPr txBox="1"/>
          <p:nvPr userDrawn="1"/>
        </p:nvSpPr>
        <p:spPr>
          <a:xfrm>
            <a:off x="694944" y="208938"/>
            <a:ext cx="45719" cy="144715"/>
          </a:xfrm>
          <a:prstGeom prst="rect">
            <a:avLst/>
          </a:prstGeom>
          <a:noFill/>
        </p:spPr>
        <p:txBody>
          <a:bodyPr vert="horz" wrap="square" lIns="0" tIns="0" rIns="0" bIns="0" rtlCol="0" anchor="ctr">
            <a:spAutoFit/>
          </a:bodyPr>
          <a:lstStyle/>
          <a:p>
            <a:pPr algn="l">
              <a:lnSpc>
                <a:spcPct val="110000"/>
              </a:lnSpc>
            </a:pPr>
            <a:endParaRPr lang="en-US" sz="850" b="0" i="0" dirty="0">
              <a:solidFill>
                <a:schemeClr val="bg2"/>
              </a:solidFill>
              <a:latin typeface="Helvetica" panose="020B0604020202030204" pitchFamily="34" charset="0"/>
            </a:endParaRPr>
          </a:p>
        </p:txBody>
      </p:sp>
    </p:spTree>
    <p:extLst>
      <p:ext uri="{BB962C8B-B14F-4D97-AF65-F5344CB8AC3E}">
        <p14:creationId xmlns:p14="http://schemas.microsoft.com/office/powerpoint/2010/main" val="4589967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Lst>
  <p:txStyles>
    <p:titleStyle>
      <a:lvl1pPr algn="ctr" defTabSz="914400" rtl="0" eaLnBrk="1" latinLnBrk="0" hangingPunct="1">
        <a:spcBef>
          <a:spcPct val="0"/>
        </a:spcBef>
        <a:buFontTx/>
        <a:buNone/>
        <a:defRPr sz="3200" b="1" i="0" kern="1200">
          <a:solidFill>
            <a:schemeClr val="tx1">
              <a:lumMod val="95000"/>
              <a:lumOff val="5000"/>
            </a:schemeClr>
          </a:solidFill>
          <a:latin typeface="+mj-lt"/>
          <a:ea typeface="+mj-ea"/>
          <a:cs typeface="+mj-cs"/>
        </a:defRPr>
      </a:lvl1pPr>
    </p:titleStyle>
    <p:bodyStyle>
      <a:lvl1pPr marL="346075" indent="-342900" algn="l" defTabSz="914400" rtl="0" eaLnBrk="1" latinLnBrk="0" hangingPunct="1">
        <a:lnSpc>
          <a:spcPct val="110000"/>
        </a:lnSpc>
        <a:spcBef>
          <a:spcPts val="910"/>
        </a:spcBef>
        <a:spcAft>
          <a:spcPct val="0"/>
        </a:spcAft>
        <a:buClr>
          <a:schemeClr val="accent2"/>
        </a:buClr>
        <a:buFont typeface="Arial" panose="020B0604020202020204" pitchFamily="34" charset="0"/>
        <a:buChar char="•"/>
        <a:defRPr sz="2000" b="0" i="0" kern="1200">
          <a:solidFill>
            <a:schemeClr val="tx2"/>
          </a:solidFill>
          <a:latin typeface="+mj-lt"/>
          <a:ea typeface="+mn-ea"/>
          <a:cs typeface="+mn-cs"/>
        </a:defRPr>
      </a:lvl1pPr>
      <a:lvl2pPr marL="800100" indent="-342900" algn="l" defTabSz="914400" rtl="0" eaLnBrk="1" latinLnBrk="0" hangingPunct="1">
        <a:lnSpc>
          <a:spcPct val="110000"/>
        </a:lnSpc>
        <a:spcBef>
          <a:spcPts val="600"/>
        </a:spcBef>
        <a:spcAft>
          <a:spcPct val="0"/>
        </a:spcAft>
        <a:buClr>
          <a:schemeClr val="accent2"/>
        </a:buClr>
        <a:buSzPct val="92000"/>
        <a:buFont typeface="Arial" panose="020B0604020202020204" pitchFamily="34" charset="0"/>
        <a:buChar char="•"/>
        <a:defRPr sz="2000" b="0" i="0" kern="1200">
          <a:solidFill>
            <a:schemeClr val="tx2"/>
          </a:solidFill>
          <a:latin typeface="+mj-lt"/>
          <a:ea typeface="+mn-ea"/>
          <a:cs typeface="+mn-cs"/>
        </a:defRPr>
      </a:lvl2pPr>
      <a:lvl3pPr marL="1257300" indent="-342900" algn="l" defTabSz="914400" rtl="0" eaLnBrk="1" latinLnBrk="0" hangingPunct="1">
        <a:lnSpc>
          <a:spcPct val="110000"/>
        </a:lnSpc>
        <a:spcBef>
          <a:spcPts val="300"/>
        </a:spcBef>
        <a:spcAft>
          <a:spcPct val="0"/>
        </a:spcAft>
        <a:buClr>
          <a:schemeClr val="accent2"/>
        </a:buClr>
        <a:buSzPct val="92000"/>
        <a:buFont typeface="Arial" panose="020B0604020202020204" pitchFamily="34" charset="0"/>
        <a:buChar char="•"/>
        <a:defRPr sz="2000" b="0" i="0" kern="1200">
          <a:solidFill>
            <a:schemeClr val="tx2"/>
          </a:solidFill>
          <a:latin typeface="+mj-lt"/>
          <a:ea typeface="+mn-ea"/>
          <a:cs typeface="+mn-cs"/>
        </a:defRPr>
      </a:lvl3pPr>
      <a:lvl4pPr marL="1714500" indent="-342900" algn="l" defTabSz="914400" rtl="0" eaLnBrk="1" latinLnBrk="0" hangingPunct="1">
        <a:lnSpc>
          <a:spcPct val="110000"/>
        </a:lnSpc>
        <a:spcBef>
          <a:spcPts val="100"/>
        </a:spcBef>
        <a:spcAft>
          <a:spcPct val="0"/>
        </a:spcAft>
        <a:buClr>
          <a:schemeClr val="accent2"/>
        </a:buClr>
        <a:buSzPct val="100000"/>
        <a:buFont typeface="Arial" panose="020B0604020202020204" pitchFamily="34" charset="0"/>
        <a:buChar char="•"/>
        <a:defRPr sz="2000" b="0" i="0" kern="1200">
          <a:solidFill>
            <a:schemeClr val="tx2"/>
          </a:solidFill>
          <a:latin typeface="+mj-lt"/>
          <a:ea typeface="+mn-ea"/>
          <a:cs typeface="+mn-cs"/>
        </a:defRPr>
      </a:lvl4pPr>
      <a:lvl5pPr marL="2171700" indent="-342900" algn="l" defTabSz="914400" rtl="0" eaLnBrk="1" latinLnBrk="0" hangingPunct="1">
        <a:lnSpc>
          <a:spcPct val="110000"/>
        </a:lnSpc>
        <a:spcBef>
          <a:spcPts val="0"/>
        </a:spcBef>
        <a:spcAft>
          <a:spcPct val="0"/>
        </a:spcAft>
        <a:buClr>
          <a:schemeClr val="accent2"/>
        </a:buClr>
        <a:buSzPct val="100000"/>
        <a:buFont typeface="Arial" panose="020B0604020202020204" pitchFamily="34" charset="0"/>
        <a:buChar char="•"/>
        <a:defRPr sz="2000" b="0" i="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mn-lt"/>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mn-lt"/>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mn-lt"/>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mn-lt"/>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mn-lt"/>
          <a:ea typeface="Arial Unicode MS"/>
          <a:cs typeface="+mn-cs"/>
        </a:defRPr>
      </a:lvl5pPr>
    </p:otherStyle>
  </p:txStyles>
  <p:extLst>
    <p:ext uri="{27BBF7A9-308A-43DC-89C8-2F10F3537804}">
      <p15:sldGuideLst xmlns:p15="http://schemas.microsoft.com/office/powerpoint/2012/main">
        <p15:guide id="1" orient="horz" pos="2592">
          <p15:clr>
            <a:srgbClr val="F26B43"/>
          </p15:clr>
        </p15:guide>
        <p15:guide id="2" pos="360">
          <p15:clr>
            <a:srgbClr val="F26B43"/>
          </p15:clr>
        </p15:guide>
        <p15:guide id="3" pos="8856">
          <p15:clr>
            <a:srgbClr val="F26B43"/>
          </p15:clr>
        </p15:guide>
        <p15:guide id="4" orient="horz" pos="47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2A9E941-CB56-4F54-9E5F-4E2A84F5FE16}"/>
              </a:ext>
            </a:extLst>
          </p:cNvPr>
          <p:cNvSpPr/>
          <p:nvPr/>
        </p:nvSpPr>
        <p:spPr>
          <a:xfrm flipH="1">
            <a:off x="0" y="-1"/>
            <a:ext cx="5079589" cy="8229601"/>
          </a:xfrm>
          <a:custGeom>
            <a:avLst/>
            <a:gdLst>
              <a:gd name="connsiteX0" fmla="*/ 5079589 w 5079589"/>
              <a:gd name="connsiteY0" fmla="*/ 0 h 8229601"/>
              <a:gd name="connsiteX1" fmla="*/ 4548248 w 5079589"/>
              <a:gd name="connsiteY1" fmla="*/ 0 h 8229601"/>
              <a:gd name="connsiteX2" fmla="*/ 4474109 w 5079589"/>
              <a:gd name="connsiteY2" fmla="*/ 0 h 8229601"/>
              <a:gd name="connsiteX3" fmla="*/ 958506 w 5079589"/>
              <a:gd name="connsiteY3" fmla="*/ 0 h 8229601"/>
              <a:gd name="connsiteX4" fmla="*/ 932262 w 5079589"/>
              <a:gd name="connsiteY4" fmla="*/ 47453 h 8229601"/>
              <a:gd name="connsiteX5" fmla="*/ 0 w 5079589"/>
              <a:gd name="connsiteY5" fmla="*/ 4114801 h 8229601"/>
              <a:gd name="connsiteX6" fmla="*/ 932262 w 5079589"/>
              <a:gd name="connsiteY6" fmla="*/ 8182150 h 8229601"/>
              <a:gd name="connsiteX7" fmla="*/ 958506 w 5079589"/>
              <a:gd name="connsiteY7" fmla="*/ 8229601 h 8229601"/>
              <a:gd name="connsiteX8" fmla="*/ 4474109 w 5079589"/>
              <a:gd name="connsiteY8" fmla="*/ 8229601 h 8229601"/>
              <a:gd name="connsiteX9" fmla="*/ 4548248 w 5079589"/>
              <a:gd name="connsiteY9" fmla="*/ 8229601 h 8229601"/>
              <a:gd name="connsiteX10" fmla="*/ 5079589 w 5079589"/>
              <a:gd name="connsiteY10" fmla="*/ 8229601 h 822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9589" h="8229601">
                <a:moveTo>
                  <a:pt x="5079589" y="0"/>
                </a:moveTo>
                <a:lnTo>
                  <a:pt x="4548248" y="0"/>
                </a:lnTo>
                <a:lnTo>
                  <a:pt x="4474109" y="0"/>
                </a:lnTo>
                <a:lnTo>
                  <a:pt x="958506" y="0"/>
                </a:lnTo>
                <a:lnTo>
                  <a:pt x="932262" y="47453"/>
                </a:lnTo>
                <a:cubicBezTo>
                  <a:pt x="349858" y="1152759"/>
                  <a:pt x="0" y="2569789"/>
                  <a:pt x="0" y="4114801"/>
                </a:cubicBezTo>
                <a:cubicBezTo>
                  <a:pt x="0" y="5659814"/>
                  <a:pt x="349858" y="7076843"/>
                  <a:pt x="932262" y="8182150"/>
                </a:cubicBezTo>
                <a:lnTo>
                  <a:pt x="958506" y="8229601"/>
                </a:lnTo>
                <a:lnTo>
                  <a:pt x="4474109" y="8229601"/>
                </a:lnTo>
                <a:lnTo>
                  <a:pt x="4548248" y="8229601"/>
                </a:lnTo>
                <a:lnTo>
                  <a:pt x="5079589" y="8229601"/>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D6E6A"/>
              </a:solidFill>
              <a:effectLst/>
              <a:uLnTx/>
              <a:uFillTx/>
              <a:latin typeface="Century Gothic"/>
              <a:cs typeface="+mn-cs"/>
            </a:endParaRPr>
          </a:p>
        </p:txBody>
      </p:sp>
      <p:sp>
        <p:nvSpPr>
          <p:cNvPr id="9" name="ConfidentialInternal">
            <a:extLst>
              <a:ext uri="{FF2B5EF4-FFF2-40B4-BE49-F238E27FC236}">
                <a16:creationId xmlns:a16="http://schemas.microsoft.com/office/drawing/2014/main" id="{4A9E6548-F57D-CE4F-8209-270E8EEFFCC0}"/>
              </a:ext>
            </a:extLst>
          </p:cNvPr>
          <p:cNvSpPr txBox="1"/>
          <p:nvPr/>
        </p:nvSpPr>
        <p:spPr>
          <a:xfrm>
            <a:off x="461952" y="7921008"/>
            <a:ext cx="4909458" cy="195943"/>
          </a:xfrm>
          <a:prstGeom prst="rect">
            <a:avLst/>
          </a:prstGeom>
          <a:noFill/>
        </p:spPr>
        <p:txBody>
          <a:bodyPr vert="horz" wrap="non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all" spc="300" normalizeH="0" baseline="0" noProof="0" dirty="0">
                <a:ln>
                  <a:noFill/>
                </a:ln>
                <a:solidFill>
                  <a:srgbClr val="FFFFFF"/>
                </a:solidFill>
                <a:effectLst/>
                <a:uLnTx/>
                <a:uFillTx/>
                <a:latin typeface="Gellix Medium" pitchFamily="2" charset="77"/>
                <a:cs typeface="+mn-cs"/>
              </a:rPr>
              <a:t>STRICTLY PRIVATE AND CONFIDENTIAL</a:t>
            </a:r>
          </a:p>
        </p:txBody>
      </p:sp>
      <p:sp>
        <p:nvSpPr>
          <p:cNvPr id="10" name="ConfidentialInternal">
            <a:extLst>
              <a:ext uri="{FF2B5EF4-FFF2-40B4-BE49-F238E27FC236}">
                <a16:creationId xmlns:a16="http://schemas.microsoft.com/office/drawing/2014/main" id="{BB0EF9B7-DFE9-BD47-B378-9BAEF97EF5CE}"/>
              </a:ext>
            </a:extLst>
          </p:cNvPr>
          <p:cNvSpPr txBox="1"/>
          <p:nvPr/>
        </p:nvSpPr>
        <p:spPr>
          <a:xfrm>
            <a:off x="8845025" y="7619999"/>
            <a:ext cx="4909458" cy="195943"/>
          </a:xfrm>
          <a:prstGeom prst="rect">
            <a:avLst/>
          </a:prstGeom>
          <a:noFill/>
        </p:spPr>
        <p:txBody>
          <a:bodyPr vert="horz" wrap="none" lIns="0" tIns="0" rIns="0" bIns="0" rtlCol="0" anchor="ctr">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fld id="{59ED813C-06BF-A64F-A95F-EA446C35ACDC}" type="slidenum">
              <a:rPr kumimoji="0" lang="en-US" sz="900" b="0" i="0" u="none" strike="noStrike" kern="1200" cap="all" spc="300" normalizeH="0" baseline="0" noProof="0">
                <a:ln>
                  <a:noFill/>
                </a:ln>
                <a:solidFill>
                  <a:srgbClr val="FFFFFF"/>
                </a:solidFill>
                <a:effectLst/>
                <a:uLnTx/>
                <a:uFillTx/>
                <a:latin typeface="Gellix Medium" pitchFamily="2" charset="77"/>
                <a:cs typeface="+mn-cs"/>
              </a:rPr>
              <a:pPr marL="0" marR="0" lvl="0" indent="0" algn="r" defTabSz="914400" rtl="0" eaLnBrk="1" fontAlgn="auto" latinLnBrk="0" hangingPunct="1">
                <a:lnSpc>
                  <a:spcPct val="110000"/>
                </a:lnSpc>
                <a:spcBef>
                  <a:spcPts val="0"/>
                </a:spcBef>
                <a:spcAft>
                  <a:spcPts val="0"/>
                </a:spcAft>
                <a:buClrTx/>
                <a:buSzTx/>
                <a:buFontTx/>
                <a:buNone/>
                <a:tabLst/>
                <a:defRPr/>
              </a:pPr>
              <a:t>1</a:t>
            </a:fld>
            <a:endParaRPr kumimoji="0" lang="en-US" sz="900" b="0" i="0" u="none" strike="noStrike" kern="1200" cap="all" spc="300" normalizeH="0" baseline="0" noProof="0" dirty="0">
              <a:ln>
                <a:noFill/>
              </a:ln>
              <a:solidFill>
                <a:srgbClr val="FFFFFF"/>
              </a:solidFill>
              <a:effectLst/>
              <a:uLnTx/>
              <a:uFillTx/>
              <a:latin typeface="Gellix Medium" pitchFamily="2" charset="77"/>
              <a:cs typeface="+mn-cs"/>
            </a:endParaRPr>
          </a:p>
        </p:txBody>
      </p:sp>
      <p:sp>
        <p:nvSpPr>
          <p:cNvPr id="11" name="Title 1">
            <a:extLst>
              <a:ext uri="{FF2B5EF4-FFF2-40B4-BE49-F238E27FC236}">
                <a16:creationId xmlns:a16="http://schemas.microsoft.com/office/drawing/2014/main" id="{84A56D4A-36E0-41CE-A90B-F6A3C81B4022}"/>
              </a:ext>
            </a:extLst>
          </p:cNvPr>
          <p:cNvSpPr txBox="1">
            <a:spLocks/>
          </p:cNvSpPr>
          <p:nvPr/>
        </p:nvSpPr>
        <p:spPr>
          <a:xfrm>
            <a:off x="461952" y="5416523"/>
            <a:ext cx="3694412" cy="1723549"/>
          </a:xfrm>
          <a:prstGeom prst="rect">
            <a:avLst/>
          </a:prstGeom>
        </p:spPr>
        <p:txBody>
          <a:bodyPr wrap="square" lIns="0" tIns="0" rIns="0" bIns="0">
            <a:spAutoFit/>
          </a:bodyPr>
          <a:lstStyle>
            <a:lvl1pPr algn="ctr" defTabSz="914400" rtl="0" eaLnBrk="1" latinLnBrk="0" hangingPunct="1">
              <a:spcBef>
                <a:spcPct val="0"/>
              </a:spcBef>
              <a:buFontTx/>
              <a:buNone/>
              <a:defRPr sz="3200" b="1" i="0" kern="120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ellix" panose="00000500000000000000" pitchFamily="50" charset="0"/>
                <a:cs typeface="+mj-cs"/>
              </a:rPr>
              <a:t>ID.me is the next-generation digital identity platform that aims to streamline authentication, identity proofing, and federation of external identity and attribute providers through a single API. Its services are currently utilized by </a:t>
            </a:r>
            <a:r>
              <a:rPr kumimoji="0" lang="en-US" sz="1400" b="1" i="0" u="none" strike="noStrike" kern="1200" cap="none" spc="0" normalizeH="0" baseline="0" noProof="0" dirty="0">
                <a:ln>
                  <a:noFill/>
                </a:ln>
                <a:solidFill>
                  <a:srgbClr val="00EAD0"/>
                </a:solidFill>
                <a:effectLst/>
                <a:uLnTx/>
                <a:uFillTx/>
                <a:latin typeface="Gellix" panose="00000500000000000000" pitchFamily="50" charset="0"/>
                <a:cs typeface="+mj-cs"/>
              </a:rPr>
              <a:t>27 U.S. States’</a:t>
            </a:r>
            <a:r>
              <a:rPr kumimoji="0" lang="en-US" sz="1400" b="0" i="0" u="none" strike="noStrike" kern="1200" cap="none" spc="0" normalizeH="0" baseline="0" noProof="0" dirty="0">
                <a:ln>
                  <a:noFill/>
                </a:ln>
                <a:solidFill>
                  <a:srgbClr val="FFFFFF"/>
                </a:solidFill>
                <a:effectLst/>
                <a:uLnTx/>
                <a:uFillTx/>
                <a:latin typeface="Gellix" panose="00000500000000000000" pitchFamily="50" charset="0"/>
                <a:cs typeface="+mj-cs"/>
              </a:rPr>
              <a:t> government programs. To date, ID.me has verified the identities of </a:t>
            </a:r>
            <a:r>
              <a:rPr kumimoji="0" lang="en-US" sz="1400" b="1" i="0" u="none" strike="noStrike" kern="1200" cap="none" spc="0" normalizeH="0" baseline="0" noProof="0" dirty="0">
                <a:ln>
                  <a:noFill/>
                </a:ln>
                <a:solidFill>
                  <a:srgbClr val="00EAD0"/>
                </a:solidFill>
                <a:effectLst/>
                <a:uLnTx/>
                <a:uFillTx/>
                <a:latin typeface="Gellix" panose="00000500000000000000" pitchFamily="50" charset="0"/>
                <a:cs typeface="+mj-cs"/>
              </a:rPr>
              <a:t>55M+ consumers</a:t>
            </a:r>
            <a:r>
              <a:rPr kumimoji="0" lang="en-US" sz="1400" b="0" i="0" u="none" strike="noStrike" kern="1200" cap="none" spc="0" normalizeH="0" baseline="0" noProof="0" dirty="0">
                <a:ln>
                  <a:noFill/>
                </a:ln>
                <a:solidFill>
                  <a:srgbClr val="FFFFFF"/>
                </a:solidFill>
                <a:effectLst/>
                <a:uLnTx/>
                <a:uFillTx/>
                <a:latin typeface="Gellix" panose="00000500000000000000" pitchFamily="50" charset="0"/>
                <a:cs typeface="+mj-cs"/>
              </a:rPr>
              <a:t>.</a:t>
            </a:r>
            <a:endParaRPr kumimoji="0" lang="en-US" sz="1400" b="1" i="0" u="none" strike="noStrike" kern="1200" cap="all" spc="0" normalizeH="0" baseline="0" noProof="0" dirty="0">
              <a:ln>
                <a:noFill/>
              </a:ln>
              <a:solidFill>
                <a:srgbClr val="FFFFFF"/>
              </a:solidFill>
              <a:effectLst/>
              <a:uLnTx/>
              <a:uFillTx/>
              <a:latin typeface="Gellix" panose="00000500000000000000" pitchFamily="50" charset="0"/>
              <a:cs typeface="Segoe UI" panose="020B0502040204020203" pitchFamily="34" charset="0"/>
            </a:endParaRPr>
          </a:p>
        </p:txBody>
      </p:sp>
      <p:sp>
        <p:nvSpPr>
          <p:cNvPr id="14" name="Freeform 55">
            <a:extLst>
              <a:ext uri="{FF2B5EF4-FFF2-40B4-BE49-F238E27FC236}">
                <a16:creationId xmlns:a16="http://schemas.microsoft.com/office/drawing/2014/main" id="{6A6E5962-F53F-49C9-A69E-A29D2B3E7563}"/>
              </a:ext>
            </a:extLst>
          </p:cNvPr>
          <p:cNvSpPr/>
          <p:nvPr/>
        </p:nvSpPr>
        <p:spPr>
          <a:xfrm rot="5400000">
            <a:off x="-500743" y="664988"/>
            <a:ext cx="2002971" cy="1001486"/>
          </a:xfrm>
          <a:custGeom>
            <a:avLst/>
            <a:gdLst>
              <a:gd name="connsiteX0" fmla="*/ 685800 w 1371600"/>
              <a:gd name="connsiteY0" fmla="*/ 0 h 685800"/>
              <a:gd name="connsiteX1" fmla="*/ 1371600 w 1371600"/>
              <a:gd name="connsiteY1" fmla="*/ 685800 h 685800"/>
              <a:gd name="connsiteX2" fmla="*/ 0 w 1371600"/>
              <a:gd name="connsiteY2" fmla="*/ 685800 h 685800"/>
              <a:gd name="connsiteX3" fmla="*/ 685800 w 1371600"/>
              <a:gd name="connsiteY3" fmla="*/ 0 h 685800"/>
            </a:gdLst>
            <a:ahLst/>
            <a:cxnLst>
              <a:cxn ang="0">
                <a:pos x="connsiteX0" y="connsiteY0"/>
              </a:cxn>
              <a:cxn ang="0">
                <a:pos x="connsiteX1" y="connsiteY1"/>
              </a:cxn>
              <a:cxn ang="0">
                <a:pos x="connsiteX2" y="connsiteY2"/>
              </a:cxn>
              <a:cxn ang="0">
                <a:pos x="connsiteX3" y="connsiteY3"/>
              </a:cxn>
            </a:cxnLst>
            <a:rect l="l" t="t" r="r" b="b"/>
            <a:pathLst>
              <a:path w="1371600" h="685800">
                <a:moveTo>
                  <a:pt x="685800" y="0"/>
                </a:moveTo>
                <a:cubicBezTo>
                  <a:pt x="1064557" y="0"/>
                  <a:pt x="1371600" y="307043"/>
                  <a:pt x="1371600" y="685800"/>
                </a:cubicBezTo>
                <a:lnTo>
                  <a:pt x="0" y="685800"/>
                </a:lnTo>
                <a:cubicBezTo>
                  <a:pt x="0" y="307043"/>
                  <a:pt x="307043" y="0"/>
                  <a:pt x="685800" y="0"/>
                </a:cubicBezTo>
                <a:close/>
              </a:path>
            </a:pathLst>
          </a:custGeom>
          <a:solidFill>
            <a:srgbClr val="02EAD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D6E6A"/>
              </a:solidFill>
              <a:effectLst/>
              <a:uLnTx/>
              <a:uFillTx/>
              <a:latin typeface="Century Gothic"/>
              <a:cs typeface="+mn-cs"/>
            </a:endParaRPr>
          </a:p>
        </p:txBody>
      </p:sp>
      <p:pic>
        <p:nvPicPr>
          <p:cNvPr id="15" name="Picture 14" descr="Background pattern&#10;&#10;Description automatically generated">
            <a:extLst>
              <a:ext uri="{FF2B5EF4-FFF2-40B4-BE49-F238E27FC236}">
                <a16:creationId xmlns:a16="http://schemas.microsoft.com/office/drawing/2014/main" id="{1C0A5F64-40DD-4476-BB4F-D2CEA023A540}"/>
              </a:ext>
            </a:extLst>
          </p:cNvPr>
          <p:cNvPicPr>
            <a:picLocks noChangeAspect="1"/>
          </p:cNvPicPr>
          <p:nvPr/>
        </p:nvPicPr>
        <p:blipFill>
          <a:blip r:embed="rId4"/>
          <a:stretch>
            <a:fillRect/>
          </a:stretch>
        </p:blipFill>
        <p:spPr>
          <a:xfrm>
            <a:off x="265546" y="1006419"/>
            <a:ext cx="235196" cy="318625"/>
          </a:xfrm>
          <a:prstGeom prst="rect">
            <a:avLst/>
          </a:prstGeom>
        </p:spPr>
      </p:pic>
      <p:sp>
        <p:nvSpPr>
          <p:cNvPr id="19" name="ConfidentialInternal">
            <a:extLst>
              <a:ext uri="{FF2B5EF4-FFF2-40B4-BE49-F238E27FC236}">
                <a16:creationId xmlns:a16="http://schemas.microsoft.com/office/drawing/2014/main" id="{80B5CF93-E162-476B-BA64-D71B3ED11A8E}"/>
              </a:ext>
            </a:extLst>
          </p:cNvPr>
          <p:cNvSpPr txBox="1"/>
          <p:nvPr/>
        </p:nvSpPr>
        <p:spPr>
          <a:xfrm>
            <a:off x="8997425" y="7921008"/>
            <a:ext cx="4909458" cy="195943"/>
          </a:xfrm>
          <a:prstGeom prst="rect">
            <a:avLst/>
          </a:prstGeom>
          <a:noFill/>
        </p:spPr>
        <p:txBody>
          <a:bodyPr vert="horz" wrap="none" lIns="0" tIns="0" rIns="0" bIns="0" rtlCol="0" anchor="ctr">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fld id="{59ED813C-06BF-A64F-A95F-EA446C35ACDC}" type="slidenum">
              <a:rPr kumimoji="0" lang="en-US" sz="900" b="0" i="0" u="none" strike="noStrike" kern="1200" cap="all" spc="300" normalizeH="0" baseline="0" noProof="0">
                <a:ln>
                  <a:noFill/>
                </a:ln>
                <a:solidFill>
                  <a:srgbClr val="55636D"/>
                </a:solidFill>
                <a:effectLst/>
                <a:uLnTx/>
                <a:uFillTx/>
                <a:latin typeface="Gellix Medium" pitchFamily="2" charset="77"/>
                <a:cs typeface="+mn-cs"/>
              </a:rPr>
              <a:pPr marL="0" marR="0" lvl="0" indent="0" algn="r" defTabSz="914400" rtl="0" eaLnBrk="1" fontAlgn="auto" latinLnBrk="0" hangingPunct="1">
                <a:lnSpc>
                  <a:spcPct val="110000"/>
                </a:lnSpc>
                <a:spcBef>
                  <a:spcPts val="0"/>
                </a:spcBef>
                <a:spcAft>
                  <a:spcPts val="0"/>
                </a:spcAft>
                <a:buClrTx/>
                <a:buSzTx/>
                <a:buFontTx/>
                <a:buNone/>
                <a:tabLst/>
                <a:defRPr/>
              </a:pPr>
              <a:t>1</a:t>
            </a:fld>
            <a:endParaRPr kumimoji="0" lang="en-US" sz="900" b="0" i="0" u="none" strike="noStrike" kern="1200" cap="all" spc="300" normalizeH="0" baseline="0" noProof="0" dirty="0">
              <a:ln>
                <a:noFill/>
              </a:ln>
              <a:solidFill>
                <a:srgbClr val="55636D"/>
              </a:solidFill>
              <a:effectLst/>
              <a:uLnTx/>
              <a:uFillTx/>
              <a:latin typeface="Gellix Medium" pitchFamily="2" charset="77"/>
              <a:cs typeface="+mn-cs"/>
            </a:endParaRPr>
          </a:p>
        </p:txBody>
      </p:sp>
      <p:grpSp>
        <p:nvGrpSpPr>
          <p:cNvPr id="2" name="Group 1">
            <a:extLst>
              <a:ext uri="{FF2B5EF4-FFF2-40B4-BE49-F238E27FC236}">
                <a16:creationId xmlns:a16="http://schemas.microsoft.com/office/drawing/2014/main" id="{904EEE30-74E9-4CC4-BCEE-06C708137259}"/>
              </a:ext>
            </a:extLst>
          </p:cNvPr>
          <p:cNvGrpSpPr/>
          <p:nvPr/>
        </p:nvGrpSpPr>
        <p:grpSpPr>
          <a:xfrm>
            <a:off x="5437936" y="308956"/>
            <a:ext cx="8781602" cy="1471483"/>
            <a:chOff x="5437936" y="2630959"/>
            <a:chExt cx="8781602" cy="1471483"/>
          </a:xfrm>
        </p:grpSpPr>
        <p:sp>
          <p:nvSpPr>
            <p:cNvPr id="23" name="TextBox 22">
              <a:extLst>
                <a:ext uri="{FF2B5EF4-FFF2-40B4-BE49-F238E27FC236}">
                  <a16:creationId xmlns:a16="http://schemas.microsoft.com/office/drawing/2014/main" id="{8827C72E-635D-4911-AA28-53F798238EF6}"/>
                </a:ext>
              </a:extLst>
            </p:cNvPr>
            <p:cNvSpPr txBox="1"/>
            <p:nvPr/>
          </p:nvSpPr>
          <p:spPr>
            <a:xfrm>
              <a:off x="5437936" y="2630959"/>
              <a:ext cx="3567727" cy="369332"/>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t>SITUATION</a:t>
              </a:r>
              <a:endParaRPr kumimoji="0" lang="en-US" sz="2400" b="0" i="0" u="none" strike="noStrike" kern="1200" cap="none" spc="0" normalizeH="0" baseline="0" noProof="0" dirty="0">
                <a:ln>
                  <a:noFill/>
                </a:ln>
                <a:solidFill>
                  <a:srgbClr val="000000"/>
                </a:solidFill>
                <a:effectLst/>
                <a:uLnTx/>
                <a:uFillTx/>
                <a:latin typeface="Gellix SemiBold" panose="00000700000000000000" pitchFamily="50" charset="0"/>
                <a:cs typeface="+mn-cs"/>
              </a:endParaRPr>
            </a:p>
          </p:txBody>
        </p:sp>
        <p:cxnSp>
          <p:nvCxnSpPr>
            <p:cNvPr id="24" name="Straight Connector 23">
              <a:extLst>
                <a:ext uri="{FF2B5EF4-FFF2-40B4-BE49-F238E27FC236}">
                  <a16:creationId xmlns:a16="http://schemas.microsoft.com/office/drawing/2014/main" id="{858F88F5-D52D-4B0C-B5DC-A0B340964DF9}"/>
                </a:ext>
              </a:extLst>
            </p:cNvPr>
            <p:cNvCxnSpPr>
              <a:cxnSpLocks/>
            </p:cNvCxnSpPr>
            <p:nvPr/>
          </p:nvCxnSpPr>
          <p:spPr>
            <a:xfrm>
              <a:off x="5437936" y="3138617"/>
              <a:ext cx="858672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FD137B-DAFB-4324-A97E-5E6B16647657}"/>
                </a:ext>
              </a:extLst>
            </p:cNvPr>
            <p:cNvSpPr txBox="1"/>
            <p:nvPr/>
          </p:nvSpPr>
          <p:spPr>
            <a:xfrm>
              <a:off x="5437936" y="3211725"/>
              <a:ext cx="8781602" cy="890717"/>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ID.me’s</a:t>
              </a:r>
              <a:r>
                <a:rPr kumimoji="0" lang="en-US" sz="1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 goal is to verify the identities of all U.S. residents through integration with government agencies (IRS, DOL, Unemployment, SSA). Prove’s relationship started when ID.me was launching their product and needed telephony signals to validate identities and has continued to scale with ID.me as needs evolved.</a:t>
              </a:r>
              <a:endParaRPr kumimoji="0" lang="en-GB" sz="1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E77E71CF-63A5-40C6-A425-8B4FC1349804}"/>
              </a:ext>
            </a:extLst>
          </p:cNvPr>
          <p:cNvGrpSpPr/>
          <p:nvPr/>
        </p:nvGrpSpPr>
        <p:grpSpPr>
          <a:xfrm>
            <a:off x="5437936" y="2192980"/>
            <a:ext cx="8781602" cy="2398241"/>
            <a:chOff x="5437936" y="690948"/>
            <a:chExt cx="8781602" cy="2398241"/>
          </a:xfrm>
        </p:grpSpPr>
        <p:sp>
          <p:nvSpPr>
            <p:cNvPr id="16" name="TextBox 15">
              <a:extLst>
                <a:ext uri="{FF2B5EF4-FFF2-40B4-BE49-F238E27FC236}">
                  <a16:creationId xmlns:a16="http://schemas.microsoft.com/office/drawing/2014/main" id="{F151556E-A88E-45C6-BA7D-9BC2B63C6F73}"/>
                </a:ext>
              </a:extLst>
            </p:cNvPr>
            <p:cNvSpPr txBox="1"/>
            <p:nvPr/>
          </p:nvSpPr>
          <p:spPr>
            <a:xfrm>
              <a:off x="5437936" y="690948"/>
              <a:ext cx="4811385" cy="369332"/>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t>USE CASES &amp; SOLUTIONS</a:t>
              </a:r>
              <a:endParaRPr kumimoji="0" lang="en-US" sz="2400" b="0" i="0" u="none" strike="noStrike" kern="1200" cap="all" spc="0" normalizeH="0" baseline="0" noProof="0" dirty="0">
                <a:ln>
                  <a:noFill/>
                </a:ln>
                <a:solidFill>
                  <a:srgbClr val="000000"/>
                </a:solidFill>
                <a:effectLst/>
                <a:uLnTx/>
                <a:uFillTx/>
                <a:latin typeface="Gellix SemiBold" panose="00000700000000000000" pitchFamily="50" charset="0"/>
                <a:cs typeface="+mn-cs"/>
              </a:endParaRPr>
            </a:p>
          </p:txBody>
        </p:sp>
        <p:sp>
          <p:nvSpPr>
            <p:cNvPr id="21" name="TextBox 20">
              <a:extLst>
                <a:ext uri="{FF2B5EF4-FFF2-40B4-BE49-F238E27FC236}">
                  <a16:creationId xmlns:a16="http://schemas.microsoft.com/office/drawing/2014/main" id="{02CA232C-EF61-438D-A4AA-50177DD85C76}"/>
                </a:ext>
              </a:extLst>
            </p:cNvPr>
            <p:cNvSpPr txBox="1"/>
            <p:nvPr/>
          </p:nvSpPr>
          <p:spPr>
            <a:xfrm>
              <a:off x="5437936" y="1271714"/>
              <a:ext cx="8781602" cy="1817475"/>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Account Creation: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Prove Identity &amp; Adaptive Authentication </a:t>
              </a:r>
              <a:r>
                <a:rPr kumimoji="0" lang="en-US" sz="1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verifies identities by utilizing Government-issued ID document scanning, photograph liveness check, &amp;  telephony signal verification</a:t>
              </a:r>
              <a:br>
                <a:rPr kumimoji="0" lang="en-US" sz="1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br>
              <a:endParaRPr kumimoji="0" lang="en-US" sz="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Login: </a:t>
              </a:r>
            </a:p>
            <a:p>
              <a:pPr marL="742950" lvl="1" indent="-285750">
                <a:buFont typeface="Arial" panose="020B0604020202020204" pitchFamily="34" charset="0"/>
                <a:buChar char="•"/>
                <a:defRPr/>
              </a:pPr>
              <a:r>
                <a:rPr kumimoji="0" lang="en-US" sz="1800" b="1"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Prove Adaptive Authentication </a:t>
              </a:r>
              <a:r>
                <a:rPr kumimoji="0" lang="en-US" sz="1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helps authenticate returning users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3CA0FECE-F287-4D94-B19C-D4136D80480C}"/>
                </a:ext>
              </a:extLst>
            </p:cNvPr>
            <p:cNvCxnSpPr>
              <a:cxnSpLocks/>
            </p:cNvCxnSpPr>
            <p:nvPr/>
          </p:nvCxnSpPr>
          <p:spPr>
            <a:xfrm>
              <a:off x="5437936" y="1198606"/>
              <a:ext cx="872078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0E81C426-4F1A-4DC8-B411-D6C3DD91110F}"/>
              </a:ext>
            </a:extLst>
          </p:cNvPr>
          <p:cNvSpPr txBox="1"/>
          <p:nvPr/>
        </p:nvSpPr>
        <p:spPr>
          <a:xfrm>
            <a:off x="5437936" y="4768960"/>
            <a:ext cx="3567727" cy="369332"/>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dirty="0">
                <a:ln>
                  <a:noFill/>
                </a:ln>
                <a:solidFill>
                  <a:schemeClr val="accent5"/>
                </a:solidFill>
                <a:effectLst/>
                <a:uLnTx/>
                <a:uFillTx/>
                <a:latin typeface="Gellix SemiBold" panose="00000700000000000000" pitchFamily="50" charset="0"/>
                <a:ea typeface="Calibri" panose="020F0502020204030204" pitchFamily="34" charset="0"/>
                <a:cs typeface="Calibri" panose="020F0502020204030204" pitchFamily="34" charset="0"/>
              </a:rPr>
              <a:t>Proven Results</a:t>
            </a:r>
            <a:endParaRPr kumimoji="0" lang="en-US" sz="2400" b="0" i="0" u="none" strike="noStrike" kern="1200" cap="all" spc="0" normalizeH="0" baseline="0" noProof="0" dirty="0">
              <a:ln>
                <a:noFill/>
              </a:ln>
              <a:solidFill>
                <a:schemeClr val="accent5"/>
              </a:solidFill>
              <a:effectLst/>
              <a:uLnTx/>
              <a:uFillTx/>
              <a:latin typeface="Gellix SemiBold" panose="00000700000000000000" pitchFamily="50" charset="0"/>
              <a:cs typeface="+mn-cs"/>
            </a:endParaRPr>
          </a:p>
        </p:txBody>
      </p:sp>
      <p:cxnSp>
        <p:nvCxnSpPr>
          <p:cNvPr id="27" name="Straight Connector 26">
            <a:extLst>
              <a:ext uri="{FF2B5EF4-FFF2-40B4-BE49-F238E27FC236}">
                <a16:creationId xmlns:a16="http://schemas.microsoft.com/office/drawing/2014/main" id="{779E7961-6788-4BF0-9780-CC02E05457AE}"/>
              </a:ext>
            </a:extLst>
          </p:cNvPr>
          <p:cNvCxnSpPr>
            <a:cxnSpLocks/>
          </p:cNvCxnSpPr>
          <p:nvPr/>
        </p:nvCxnSpPr>
        <p:spPr>
          <a:xfrm>
            <a:off x="5437936" y="5276618"/>
            <a:ext cx="8586727"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logo&#10;&#10;Description automatically generated">
            <a:extLst>
              <a:ext uri="{FF2B5EF4-FFF2-40B4-BE49-F238E27FC236}">
                <a16:creationId xmlns:a16="http://schemas.microsoft.com/office/drawing/2014/main" id="{90616CCF-1BA1-46D4-840D-2252FEDB8BE3}"/>
              </a:ext>
            </a:extLst>
          </p:cNvPr>
          <p:cNvPicPr>
            <a:picLocks noChangeAspect="1"/>
          </p:cNvPicPr>
          <p:nvPr/>
        </p:nvPicPr>
        <p:blipFill>
          <a:blip r:embed="rId5"/>
          <a:stretch>
            <a:fillRect/>
          </a:stretch>
        </p:blipFill>
        <p:spPr>
          <a:xfrm>
            <a:off x="1522531" y="764927"/>
            <a:ext cx="2121412" cy="758954"/>
          </a:xfrm>
          <a:prstGeom prst="rect">
            <a:avLst/>
          </a:prstGeom>
        </p:spPr>
      </p:pic>
      <p:sp>
        <p:nvSpPr>
          <p:cNvPr id="29" name="Title 1">
            <a:extLst>
              <a:ext uri="{FF2B5EF4-FFF2-40B4-BE49-F238E27FC236}">
                <a16:creationId xmlns:a16="http://schemas.microsoft.com/office/drawing/2014/main" id="{634B47BD-3746-4020-84C5-F02EE338B6CB}"/>
              </a:ext>
            </a:extLst>
          </p:cNvPr>
          <p:cNvSpPr txBox="1">
            <a:spLocks/>
          </p:cNvSpPr>
          <p:nvPr/>
        </p:nvSpPr>
        <p:spPr>
          <a:xfrm>
            <a:off x="500742" y="2489599"/>
            <a:ext cx="4249388" cy="1938992"/>
          </a:xfrm>
          <a:prstGeom prst="rect">
            <a:avLst/>
          </a:prstGeom>
        </p:spPr>
        <p:txBody>
          <a:bodyPr wrap="square" lIns="0" tIns="0" rIns="0" bIns="0">
            <a:spAutoFit/>
          </a:bodyPr>
          <a:lstStyle>
            <a:lvl1pPr algn="ctr" defTabSz="914400" rtl="0" eaLnBrk="1" latinLnBrk="0" hangingPunct="1">
              <a:spcBef>
                <a:spcPct val="0"/>
              </a:spcBef>
              <a:buFontTx/>
              <a:buNone/>
              <a:defRPr sz="3200" b="1" i="0" kern="120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all" spc="0" normalizeH="0" baseline="0" noProof="0" dirty="0">
                <a:ln>
                  <a:noFill/>
                </a:ln>
                <a:solidFill>
                  <a:srgbClr val="FFFFFF"/>
                </a:solidFill>
                <a:effectLst/>
                <a:uLnTx/>
                <a:uFillTx/>
                <a:latin typeface="Gellix SemiBold" pitchFamily="2" charset="77"/>
                <a:cs typeface="Segoe UI" panose="020B0502040204020203" pitchFamily="34" charset="0"/>
              </a:rPr>
              <a:t>Industry: </a:t>
            </a:r>
            <a:r>
              <a:rPr kumimoji="0" lang="en-US" sz="1800" b="1" i="0" u="none" strike="noStrike" kern="1200" cap="all" spc="0" normalizeH="0" baseline="0" noProof="0" dirty="0">
                <a:ln>
                  <a:noFill/>
                </a:ln>
                <a:solidFill>
                  <a:srgbClr val="00EAD0"/>
                </a:solidFill>
                <a:effectLst/>
                <a:uLnTx/>
                <a:uFillTx/>
                <a:latin typeface="Gellix SemiBold" pitchFamily="2" charset="77"/>
                <a:cs typeface="Segoe UI" panose="020B0502040204020203" pitchFamily="34" charset="0"/>
              </a:rPr>
              <a:t>Consumer/Gov’t/Fraud</a:t>
            </a:r>
            <a:br>
              <a:rPr kumimoji="0" lang="en-US" sz="1800" b="1" i="0" u="none" strike="noStrike" kern="1200" cap="all" spc="0" normalizeH="0" baseline="0" noProof="0" dirty="0">
                <a:ln>
                  <a:noFill/>
                </a:ln>
                <a:solidFill>
                  <a:srgbClr val="00EAD0"/>
                </a:solidFill>
                <a:effectLst/>
                <a:uLnTx/>
                <a:uFillTx/>
                <a:latin typeface="Gellix SemiBold" pitchFamily="2" charset="77"/>
                <a:cs typeface="Segoe UI" panose="020B0502040204020203" pitchFamily="34" charset="0"/>
              </a:rPr>
            </a:br>
            <a:br>
              <a:rPr kumimoji="0" lang="en-US" sz="1800" b="1" i="0" u="none" strike="noStrike" kern="1200" cap="all" spc="0" normalizeH="0" baseline="0" noProof="0" dirty="0">
                <a:ln>
                  <a:noFill/>
                </a:ln>
                <a:solidFill>
                  <a:srgbClr val="FFFFFF"/>
                </a:solidFill>
                <a:effectLst/>
                <a:uLnTx/>
                <a:uFillTx/>
                <a:latin typeface="Gellix SemiBold" pitchFamily="2" charset="77"/>
                <a:cs typeface="Segoe UI" panose="020B0502040204020203" pitchFamily="34" charset="0"/>
              </a:rPr>
            </a:br>
            <a:r>
              <a:rPr kumimoji="0" lang="en-US" sz="1800" b="1" i="0" u="none" strike="noStrike" kern="1200" cap="all" spc="0" normalizeH="0" baseline="0" noProof="0" dirty="0">
                <a:ln>
                  <a:noFill/>
                </a:ln>
                <a:solidFill>
                  <a:srgbClr val="FFFFFF"/>
                </a:solidFill>
                <a:effectLst/>
                <a:uLnTx/>
                <a:uFillTx/>
                <a:latin typeface="Gellix SemiBold" pitchFamily="2" charset="77"/>
                <a:cs typeface="Segoe UI" panose="020B0502040204020203" pitchFamily="34" charset="0"/>
              </a:rPr>
              <a:t>Customer Since: </a:t>
            </a:r>
            <a:r>
              <a:rPr kumimoji="0" lang="en-US" sz="1800" b="1" i="0" u="none" strike="noStrike" kern="1200" cap="all" spc="0" normalizeH="0" baseline="0" noProof="0" dirty="0">
                <a:ln>
                  <a:noFill/>
                </a:ln>
                <a:solidFill>
                  <a:srgbClr val="00EAD0"/>
                </a:solidFill>
                <a:effectLst/>
                <a:uLnTx/>
                <a:uFillTx/>
                <a:latin typeface="Gellix SemiBold" pitchFamily="2" charset="77"/>
                <a:cs typeface="Segoe UI" panose="020B0502040204020203" pitchFamily="34" charset="0"/>
              </a:rPr>
              <a:t>2015</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all" spc="0" normalizeH="0" baseline="0" noProof="0" dirty="0">
              <a:ln>
                <a:noFill/>
              </a:ln>
              <a:solidFill>
                <a:srgbClr val="00EAD0"/>
              </a:solidFill>
              <a:effectLst/>
              <a:uLnTx/>
              <a:uFillTx/>
              <a:latin typeface="Gellix SemiBold" pitchFamily="2" charset="77"/>
              <a:cs typeface="Segoe UI" panose="020B0502040204020203"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all" spc="0" normalizeH="0" baseline="0" noProof="0" dirty="0">
                <a:ln>
                  <a:noFill/>
                </a:ln>
                <a:solidFill>
                  <a:srgbClr val="FFFFFF"/>
                </a:solidFill>
                <a:effectLst/>
                <a:uLnTx/>
                <a:uFillTx/>
                <a:latin typeface="Gellix SemiBold" pitchFamily="2" charset="77"/>
                <a:cs typeface="Segoe UI" panose="020B0502040204020203" pitchFamily="34" charset="0"/>
              </a:rPr>
              <a:t>SOLUTIONS Used: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1" i="0" u="none" strike="noStrike" kern="1200" cap="all" spc="0" normalizeH="0" baseline="0" noProof="0" dirty="0">
                <a:ln>
                  <a:noFill/>
                </a:ln>
                <a:solidFill>
                  <a:srgbClr val="00EAD0"/>
                </a:solidFill>
                <a:effectLst/>
                <a:uLnTx/>
                <a:uFillTx/>
                <a:latin typeface="Gellix SemiBold" pitchFamily="2" charset="77"/>
                <a:cs typeface="Segoe UI" panose="020B0502040204020203" pitchFamily="34" charset="0"/>
              </a:rPr>
              <a:t>Prove identity VERIFICATION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1" i="0" u="none" strike="noStrike" kern="1200" cap="all" spc="0" normalizeH="0" baseline="0" noProof="0" dirty="0">
                <a:ln>
                  <a:noFill/>
                </a:ln>
                <a:solidFill>
                  <a:srgbClr val="00EAD0"/>
                </a:solidFill>
                <a:effectLst/>
                <a:uLnTx/>
                <a:uFillTx/>
                <a:latin typeface="Gellix SemiBold" pitchFamily="2" charset="77"/>
                <a:cs typeface="Segoe UI" panose="020B0502040204020203" pitchFamily="34" charset="0"/>
              </a:rPr>
              <a:t>Prove Adaptive Authentication</a:t>
            </a:r>
            <a:endParaRPr kumimoji="0" lang="en-US" sz="1800" b="1" i="0" u="none" strike="noStrike" kern="1200" cap="all" spc="0" normalizeH="0" baseline="0" noProof="0" dirty="0">
              <a:ln>
                <a:noFill/>
              </a:ln>
              <a:solidFill>
                <a:srgbClr val="FFFFFF"/>
              </a:solidFill>
              <a:effectLst/>
              <a:uLnTx/>
              <a:uFillTx/>
              <a:latin typeface="Gellix" panose="00000500000000000000" pitchFamily="50" charset="0"/>
              <a:cs typeface="Segoe UI" panose="020B0502040204020203" pitchFamily="34" charset="0"/>
            </a:endParaRPr>
          </a:p>
        </p:txBody>
      </p:sp>
      <p:sp>
        <p:nvSpPr>
          <p:cNvPr id="30" name="Google Shape;910;p65">
            <a:extLst>
              <a:ext uri="{FF2B5EF4-FFF2-40B4-BE49-F238E27FC236}">
                <a16:creationId xmlns:a16="http://schemas.microsoft.com/office/drawing/2014/main" id="{C6FFFBC0-0637-40B9-BEBD-5529023C6975}"/>
              </a:ext>
            </a:extLst>
          </p:cNvPr>
          <p:cNvSpPr/>
          <p:nvPr/>
        </p:nvSpPr>
        <p:spPr>
          <a:xfrm>
            <a:off x="5994257" y="5522179"/>
            <a:ext cx="1426718" cy="1426718"/>
          </a:xfrm>
          <a:prstGeom prst="ellipse">
            <a:avLst/>
          </a:prstGeom>
          <a:solidFill>
            <a:srgbClr val="814DFA"/>
          </a:solidFill>
          <a:ln w="9525" cap="flat" cmpd="sng">
            <a:noFill/>
            <a:prstDash val="solid"/>
            <a:round/>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3600" b="1" i="0" u="none" strike="noStrike" kern="1200" cap="none" spc="0" normalizeH="0" baseline="0" noProof="0" dirty="0">
                <a:ln>
                  <a:noFill/>
                </a:ln>
                <a:solidFill>
                  <a:srgbClr val="FFFFFF"/>
                </a:solidFill>
                <a:effectLst/>
                <a:uLnTx/>
                <a:uFillTx/>
                <a:latin typeface="Gellix ExtraBold" panose="00000900000000000000" pitchFamily="50" charset="0"/>
                <a:ea typeface="Proxima Nova Rg"/>
                <a:cs typeface="Leelawadee UI Semilight" panose="020B0402040204020203" pitchFamily="34" charset="-34"/>
                <a:sym typeface="Proxima Nova"/>
              </a:rPr>
              <a:t>50M+</a:t>
            </a:r>
          </a:p>
        </p:txBody>
      </p:sp>
      <p:sp>
        <p:nvSpPr>
          <p:cNvPr id="32" name="Google Shape;910;p65">
            <a:extLst>
              <a:ext uri="{FF2B5EF4-FFF2-40B4-BE49-F238E27FC236}">
                <a16:creationId xmlns:a16="http://schemas.microsoft.com/office/drawing/2014/main" id="{E375C3C6-F310-4888-B366-9ED1CA3F361D}"/>
              </a:ext>
            </a:extLst>
          </p:cNvPr>
          <p:cNvSpPr/>
          <p:nvPr/>
        </p:nvSpPr>
        <p:spPr>
          <a:xfrm>
            <a:off x="8131666" y="5522179"/>
            <a:ext cx="1426718" cy="1426718"/>
          </a:xfrm>
          <a:prstGeom prst="ellipse">
            <a:avLst/>
          </a:prstGeom>
          <a:solidFill>
            <a:srgbClr val="814DFA"/>
          </a:solidFill>
          <a:ln w="9525" cap="flat" cmpd="sng">
            <a:noFill/>
            <a:prstDash val="solid"/>
            <a:round/>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lang="en-US" sz="3600" b="1" dirty="0">
                <a:solidFill>
                  <a:srgbClr val="FFFFFF"/>
                </a:solidFill>
                <a:latin typeface="Gellix ExtraBold" panose="00000900000000000000" pitchFamily="50" charset="0"/>
                <a:ea typeface="Proxima Nova Rg"/>
                <a:cs typeface="Leelawadee UI Semilight" panose="020B0402040204020203" pitchFamily="34" charset="-34"/>
                <a:sym typeface="Proxima Nova"/>
              </a:rPr>
              <a:t>7</a:t>
            </a:r>
            <a:r>
              <a:rPr kumimoji="0" lang="en-US" sz="3600" b="1" i="0" u="none" strike="noStrike" kern="1200" cap="none" spc="0" normalizeH="0" baseline="0" noProof="0" dirty="0">
                <a:ln>
                  <a:noFill/>
                </a:ln>
                <a:solidFill>
                  <a:srgbClr val="FFFFFF"/>
                </a:solidFill>
                <a:effectLst/>
                <a:uLnTx/>
                <a:uFillTx/>
                <a:latin typeface="Gellix ExtraBold" panose="00000900000000000000" pitchFamily="50" charset="0"/>
                <a:ea typeface="Proxima Nova Rg"/>
                <a:cs typeface="Leelawadee UI Semilight" panose="020B0402040204020203" pitchFamily="34" charset="-34"/>
                <a:sym typeface="Proxima Nova"/>
              </a:rPr>
              <a:t>X</a:t>
            </a:r>
          </a:p>
        </p:txBody>
      </p:sp>
      <p:sp>
        <p:nvSpPr>
          <p:cNvPr id="33" name="Google Shape;910;p65">
            <a:extLst>
              <a:ext uri="{FF2B5EF4-FFF2-40B4-BE49-F238E27FC236}">
                <a16:creationId xmlns:a16="http://schemas.microsoft.com/office/drawing/2014/main" id="{47675EEC-2E13-47F8-A872-30F6D55E7A80}"/>
              </a:ext>
            </a:extLst>
          </p:cNvPr>
          <p:cNvSpPr/>
          <p:nvPr/>
        </p:nvSpPr>
        <p:spPr>
          <a:xfrm>
            <a:off x="10280026" y="5522179"/>
            <a:ext cx="1426718" cy="1426718"/>
          </a:xfrm>
          <a:prstGeom prst="ellipse">
            <a:avLst/>
          </a:prstGeom>
          <a:solidFill>
            <a:srgbClr val="814DFA"/>
          </a:solidFill>
          <a:ln w="9525" cap="flat" cmpd="sng">
            <a:noFill/>
            <a:prstDash val="solid"/>
            <a:round/>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3600" b="1" i="0" u="none" strike="noStrike" kern="1200" cap="none" spc="0" normalizeH="0" baseline="0" noProof="0" dirty="0">
                <a:ln>
                  <a:noFill/>
                </a:ln>
                <a:solidFill>
                  <a:srgbClr val="FFFFFF"/>
                </a:solidFill>
                <a:effectLst/>
                <a:uLnTx/>
                <a:uFillTx/>
                <a:latin typeface="Gellix ExtraBold" panose="00000900000000000000" pitchFamily="50" charset="0"/>
                <a:ea typeface="Proxima Nova Rg"/>
                <a:cs typeface="Leelawadee UI Semilight" panose="020B0402040204020203" pitchFamily="34" charset="-34"/>
                <a:sym typeface="Proxima Nova"/>
              </a:rPr>
              <a:t>27</a:t>
            </a:r>
          </a:p>
        </p:txBody>
      </p:sp>
      <p:sp>
        <p:nvSpPr>
          <p:cNvPr id="34" name="Google Shape;910;p65">
            <a:extLst>
              <a:ext uri="{FF2B5EF4-FFF2-40B4-BE49-F238E27FC236}">
                <a16:creationId xmlns:a16="http://schemas.microsoft.com/office/drawing/2014/main" id="{FF22D8CF-3E55-4835-A196-F2A59F6EE79E}"/>
              </a:ext>
            </a:extLst>
          </p:cNvPr>
          <p:cNvSpPr/>
          <p:nvPr/>
        </p:nvSpPr>
        <p:spPr>
          <a:xfrm>
            <a:off x="12380870" y="5522179"/>
            <a:ext cx="1426718" cy="1426718"/>
          </a:xfrm>
          <a:prstGeom prst="ellipse">
            <a:avLst/>
          </a:prstGeom>
          <a:solidFill>
            <a:srgbClr val="814DFA"/>
          </a:solidFill>
          <a:ln w="9525" cap="flat" cmpd="sng">
            <a:noFill/>
            <a:prstDash val="solid"/>
            <a:round/>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3600" b="1" i="0" u="none" strike="noStrike" kern="1200" cap="none" spc="0" normalizeH="0" baseline="0" noProof="0" dirty="0">
                <a:ln>
                  <a:noFill/>
                </a:ln>
                <a:solidFill>
                  <a:srgbClr val="FFFFFF"/>
                </a:solidFill>
                <a:effectLst/>
                <a:uLnTx/>
                <a:uFillTx/>
                <a:latin typeface="Gellix ExtraBold" panose="00000900000000000000" pitchFamily="50" charset="0"/>
                <a:ea typeface="Proxima Nova Rg"/>
                <a:cs typeface="Leelawadee UI Semilight" panose="020B0402040204020203" pitchFamily="34" charset="-34"/>
                <a:sym typeface="Proxima Nova"/>
              </a:rPr>
              <a:t>$B</a:t>
            </a:r>
          </a:p>
        </p:txBody>
      </p:sp>
      <p:sp>
        <p:nvSpPr>
          <p:cNvPr id="35" name="TextBox 34">
            <a:extLst>
              <a:ext uri="{FF2B5EF4-FFF2-40B4-BE49-F238E27FC236}">
                <a16:creationId xmlns:a16="http://schemas.microsoft.com/office/drawing/2014/main" id="{2700FE73-3237-4EE2-9B91-025874A2BEB9}"/>
              </a:ext>
            </a:extLst>
          </p:cNvPr>
          <p:cNvSpPr txBox="1"/>
          <p:nvPr/>
        </p:nvSpPr>
        <p:spPr>
          <a:xfrm>
            <a:off x="5721392" y="7111398"/>
            <a:ext cx="1972449" cy="629392"/>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t>Consumer identities validated</a:t>
            </a:r>
          </a:p>
        </p:txBody>
      </p:sp>
      <p:sp>
        <p:nvSpPr>
          <p:cNvPr id="36" name="TextBox 35">
            <a:extLst>
              <a:ext uri="{FF2B5EF4-FFF2-40B4-BE49-F238E27FC236}">
                <a16:creationId xmlns:a16="http://schemas.microsoft.com/office/drawing/2014/main" id="{2F527258-A566-454F-926A-4BC997B6702C}"/>
              </a:ext>
            </a:extLst>
          </p:cNvPr>
          <p:cNvSpPr txBox="1"/>
          <p:nvPr/>
        </p:nvSpPr>
        <p:spPr>
          <a:xfrm>
            <a:off x="8057097" y="7111398"/>
            <a:ext cx="1741229" cy="629392"/>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t>Growth in spend 2019-2020</a:t>
            </a:r>
          </a:p>
        </p:txBody>
      </p:sp>
      <p:sp>
        <p:nvSpPr>
          <p:cNvPr id="37" name="TextBox 36">
            <a:extLst>
              <a:ext uri="{FF2B5EF4-FFF2-40B4-BE49-F238E27FC236}">
                <a16:creationId xmlns:a16="http://schemas.microsoft.com/office/drawing/2014/main" id="{D2666786-FD5A-40E5-902A-C60071F36651}"/>
              </a:ext>
            </a:extLst>
          </p:cNvPr>
          <p:cNvSpPr txBox="1"/>
          <p:nvPr/>
        </p:nvSpPr>
        <p:spPr>
          <a:xfrm>
            <a:off x="10017847" y="7111398"/>
            <a:ext cx="1951076" cy="629392"/>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t>States rolled out to</a:t>
            </a:r>
            <a:br>
              <a:rPr kumimoji="0" lang="en-US" sz="160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br>
            <a:r>
              <a:rPr kumimoji="0" lang="en-US" sz="105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due to success from</a:t>
            </a:r>
            <a:br>
              <a:rPr kumimoji="0" lang="en-US" sz="105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br>
            <a:r>
              <a:rPr kumimoji="0" lang="en-US" sz="105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 initial test case</a:t>
            </a:r>
            <a:endParaRPr kumimoji="0" lang="en-US" sz="160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D0E2CFE-E3A6-4741-86D9-F87E85CF686E}"/>
              </a:ext>
            </a:extLst>
          </p:cNvPr>
          <p:cNvSpPr txBox="1"/>
          <p:nvPr/>
        </p:nvSpPr>
        <p:spPr>
          <a:xfrm>
            <a:off x="11968922" y="7111398"/>
            <a:ext cx="2250615" cy="629392"/>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rPr>
              <a:t>Billions in fraud losses saved for taxpayers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Gellix" panose="00000500000000000000" pitchFamily="50" charset="0"/>
                <a:ea typeface="Calibri" panose="020F0502020204030204" pitchFamily="34" charset="0"/>
                <a:cs typeface="Calibri" panose="020F0502020204030204" pitchFamily="34" charset="0"/>
              </a:rPr>
              <a:t>COVID-19 Identity Fraud</a:t>
            </a:r>
            <a:endParaRPr kumimoji="0" lang="en-US" sz="1050" b="0" i="0" u="none" strike="noStrike" kern="1200" cap="none" spc="0" normalizeH="0" baseline="0" noProof="0" dirty="0">
              <a:ln>
                <a:noFill/>
              </a:ln>
              <a:solidFill>
                <a:srgbClr val="000000"/>
              </a:solidFill>
              <a:effectLst/>
              <a:uLnTx/>
              <a:uFillTx/>
              <a:latin typeface="Gellix SemiBold" panose="00000700000000000000" pitchFamily="50" charset="0"/>
              <a:ea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E41D2E94-16E6-41DE-8C91-2227F8E88C24}"/>
              </a:ext>
            </a:extLst>
          </p:cNvPr>
          <p:cNvCxnSpPr>
            <a:cxnSpLocks/>
          </p:cNvCxnSpPr>
          <p:nvPr/>
        </p:nvCxnSpPr>
        <p:spPr>
          <a:xfrm>
            <a:off x="461952" y="4940562"/>
            <a:ext cx="27432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212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MPLATEVERSIONHASH" val="3ev98bpuI2LLJP19C/Xz0nuU7VyaNm719qwCUya3hoM="/>
  <p:tag name="TEMPLATEVERSIONDATE" val="04/07/2021 04:54:49"/>
  <p:tag name="TEMPLATENAME" val="PitchPRO+"/>
  <p:tag name="SLIDEMASTERBRANDLOGORIGHT" val="1097.28"/>
  <p:tag name="SLIDEMASTERBRANDLOGOBOTTOM" val="609.84"/>
  <p:tag name="SLIDEMASTERBRANDLOGOHEIGHT" val="23.76"/>
  <p:tag name="SLIDEMASTERBRANDLOGOWIDTH" val="149.76"/>
  <p:tag name="ISUNDOENTRY" val=""/>
  <p:tag name="ISROOTUNDO" val=""/>
  <p:tag name="REOPEN_ISHOWCUSTOMIZATIONTASKPANE" val="IShowCustomizationTaskPane;637642288935873850"/>
  <p:tag name="CUSTOMIZATIONWIZARD" val="8a889418-3556-44b4-99e1-32b49ea2a5e3"/>
  <p:tag name="CONTENTLIBRARY" val="f80cd391-dafb-4fa9-960c-5562db4dd0cd"/>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fals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ForceRefresh&gt;false&lt;/ForceRefresh&gt;&#10;  &lt;CoverPageSubTitle&gt;true&lt;/CoverPageSubTitle&gt;&#10;  &lt;CoverPageTitle&gt;true&lt;/CoverPageTitle&gt;&#10;  &lt;ShowAgenda&gt;true&lt;/ShowAgenda&gt;&#10;  &lt;TemplatePageLabel&gt;true&lt;/TemplatePageLabel&gt;&#10;  &lt;TemplateVerticalRunner&gt;true&lt;/TemplateVerticalRunner&gt;&#10;&lt;/PowerpointRefreshOptions&gt;"/>
  <p:tag name="PITCHPROPROPERTIES" val="WXMfvE09DOs/mOl3u2AQ27QcgezyWkN+AkNAGXAeBoJKuBgxGBLGhI25m9bRHcM9RQscs7I4QY855HmZ9wiaScAkUiOahXjpa1GKbzxmDEgaRBFj1zbbNiHbJmtUv1DL609CXp4T5pMYpHCyOsiSfF8m1Ewd7e9Ul0r6wpaN5snm+kgLZOP8JKF1hv7kQD68zePpF4CHYvR4U9v1KCnkRXPe9cGBqoHIVzS4uiFBaX6FZuSb3bbgBcbiqr1rYEWwYF8jf8azIl5HPE/gAmNADkEljo1X/k0tHOSo3cRUt5y7ELLuubMobIvHRWXfymwJHSKP2795UlXiF04xtOvglG+JVAyzHw51eDyYadLvZRmxbcTRyg+tzofSEDUlmZcpAcL4kw507X7LqBdfoSXA93bvW2wjspIGGbmE2lYDoV5hFqURnw0EhLrzBVRqdqTEBg1eRVT1bJ+T63ON6+aYG1fS8ZKmHiIHFCNaYSMiFJhEfS7fgUgPVhrVWUxf2+OvOzbvJQZK8I29SHHm4H+/xCNITFEm/hamP7FeDF+j4MzTF/DY7pc/ID0CrwiQCeG6Q3ZbkYN9kw0o43kW6Qbdu+f5CAWHmEpq3so6opFXGHCIryG48dQJbTN7+RLxYoT92IlmY9cLnVg9l9DCwhF/f2iDZIf08IVowzJEguOyNt9w6Ia9jRIOwC5jUU9opnac8J4P9lPqTMZvLPgqpzFp84dej+azc4+PEbN+tlGIrwSvYVjJyvIKNT7lkvI9cvZPyJwhjEGnRaQqCxBo9SdeQvhyXb5m+K9N+NR7BWCqz/JSEV/Q37+6ZUPnBtT6cqJWkQ+nWpDks6rW7wvD0rcOL6xdN8Z6kmAynLmmv8V2poX2PesDqyBmP2TVfG4iwcBasTM3qqePhXPilyhL29VswD7M7zM/XYHLk58FQFlnI7+5m2UdTo/6UsqFC4i0x5rYtj60pko41HWMakxlfJUPX7MV3lbNZYZgDEXAnQyNO65Yc0tol0600ZJp6OXj/ggW1JeZ6cznfwrlpQBo4UwVxTWi5oHZEk/ImHbvuNYKGJCobdZbS4DOxB9bLTYNvkzzIR4dIpBL6YZ5IQWR9ctx0HBxwnF4GdzrV97SKsHKNh2f8e1v1c3ucYPXwipPddW6h1mN3pI1BaVXbUpMKjbjyVD9VlJSKLTgiCxME4F3ZFxtczG2ksAfvcSdWaOR2UJKkkf+HEhtjYIvhqy/GiGNlP5G6TjvsYKN4ovTvMB4vzPj6wsF3+uvT4FLQeMzL8D9OGATTGcKKsUguxc7V7URwHRcmvhVr1QaScCyRj5n93pW7oIHEJ6TLmaJOFXwjZMVc2dg3o+dQFQhjqu3WV6yEtXoGnZl8bSQMr51qnf400dIHR056d47lKQsfS3Mjn9xqYNR9amFqoZQ2ItZ7B3xafmrwzIm+yMXetr0+ixYEjLlbF1M8rvERCjbkYP+3jm14OarvpiwURCRjjLhX3V3S02ENgUIWImsdI7vr/hh0gwraKuva/uTT3QGv7XJn2h03kc7wgEajDlqd/NQaJtNuwJMUJ7z5l8CORHZLl0Z3Cz6wBDGaVdBuIa63z6yPGgG0jEeAXnOWsBBa2jZvpBGzCPT9mjrHI7NemqXmY30R5eMjz8xJPmtRQmyjg3MP+RX+fko84tPivq+bDLr53hDN8M/4jxDUwT2kLr4bZaUMgcAkjoHVwoJnG+1tJfFwtJrqzEfdCYMJ+87SlkGRFOSHzn58C5p/9mzR4A+Ff34ZU9KC4DPiqPtjrRJjd9vqZaMka3z8qtc/cTS7TkbYU6rPz39ZZ6cPl7VfTZm6eNiKeY4zHywjvaw7SIx5KWcuYvA2ASTGXgxJgDZ0gnsfLtyyl5jkbwbLZ2Z70j6sibZ0+8qf5Syl6F42SGE+cPpXfHc+F1p1UCh+SVHhbBrPaAA2GrmgGAnx3l/FlahpEsQT5dLuMsoZI2DT/DeKvb1BZELRFBovH7jbxjmTVJDId5fSgwHRjde6vvtlOV5jaRuun0xMEy0rSSbQLAFNM6E++ATybXy9HJ/NR1VW+LJIWNqdkYWjHgPXbTN3mdoHJwjA4vv2u4LJewQ5/p+104XxA7ED/k1C98uU7YjnteT1ngcagTaVsBQdFnbfoG8Cnm7AEYd4zIX3JjBFTWDuTW752DTXiShd24JYze+JqjWvVXvbmnuWs1eK04NN1GZ0XIqGGlLecXDseA7IhPX86V2MfMej08vJzT1Um66gE4lBdMX6p+YHupNLpbR38H/zZr9Xu9o2arJonF0PfoFvEFhVUl0rhx+vZt1AcqFBsGUqmsNyyzmiRQelrTQOYFzPjvnroosnzXRJUkjkUtqSJXzQNmWwPv0MT/XURUxCsXEyXabhtkwLPIqrHRxQ+OalVQbdcDQsfF6ARsCq4dGt+FbLCY+66FV8l/cUUstkmXUCZz+ucstn/+Jocbz7kk+IWmq1GlocwfwfLG9Ld26y1SWBrjIbo0oKecxj3inMpY3xLMdLl5hSIOKzoaMFEUSvni/zGmxTh9GMwSMbIl7GBvCvVz7dQLnkqB3uQTH4Cev4hW18LHRnEcwHvGIzVr+K9Vc8hzgh8R2a4jZ7LEbHhh7C6A/7M8fkLiUi4tMNVtDvl52tRDPjDOpgQ+ypAFmfxndVlDEL/YrJOkj/ksRl+8lNdP+ZdasLxR+XRItwdbGqD9/63Y7i2cRst41Kfau7KpNM0AWBseTM9bkfNQuknjXMXJX3TdL4NsOPsj+8Pi54PcoDRPFatcqajUOgrhl5yWZBAtTLhPsbi6OtLLkdIamEq6NdkBD7tCDrt2clAEvi3k86G9KxhKb8qVEKupv4W8IaWw2NY3QL6xs8LtVBinLWVEklOT1a1xAHOFMmKcnh6ZEzXzaNl56lXucfpFGA0jrW5fkdCldQ+bDI7k6w46e5J9E9Ffg3U03JQW8au2LKt+3Q6KO85WUdJmQZfZuL84LM4pt7dwqexdW0VqCOwlpa2b+N+boxHPP0d4C2CgVtM3Kuv+NW0K+ZrzgLIMM3G2YxtDJUbUts9FBa9epb0IyLIN9io6wbTEHtmisrOMPEfl/MlJknlfCpkZgMMIUhHRO8FxgAOeckKdVMk9oR/iEdw+2aK0HG2VWXAgZ8rURmrlr/9MqeH8JML7jPpQNh/uRzCFFGd9AG7nXOHzKEVYEODm8zt+P1JjAAkNZaLravZl0Yp1TRP+uJKCqL1lEeGXqOfk="/>
  <p:tag name="PITCHPROSLIDECOUNT" val="32"/>
</p:tagLst>
</file>

<file path=ppt/tags/tag1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472"/>
  <p:tag name="PRESENTATIONID" val="8ac2a120-78f8-4ef5-8192-fd89cca9d6d8"/>
</p:tagLst>
</file>

<file path=ppt/tags/tag2.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3.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4.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5.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6.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7.xml><?xml version="1.0" encoding="utf-8"?>
<p:tagLst xmlns:a="http://schemas.openxmlformats.org/drawingml/2006/main" xmlns:r="http://schemas.openxmlformats.org/officeDocument/2006/relationships" xmlns:p="http://schemas.openxmlformats.org/presentationml/2006/main">
  <p:tag name="SHAPETYPE" val="ConfidentialInternal"/>
</p:tagLst>
</file>

<file path=ppt/tags/tag8.xml><?xml version="1.0" encoding="utf-8"?>
<p:tagLst xmlns:a="http://schemas.openxmlformats.org/drawingml/2006/main" xmlns:r="http://schemas.openxmlformats.org/officeDocument/2006/relationships" xmlns:p="http://schemas.openxmlformats.org/presentationml/2006/main">
  <p:tag name="AGENDASHAPE" val="AgendaTitle"/>
</p:tagLst>
</file>

<file path=ppt/tags/tag9.xml><?xml version="1.0" encoding="utf-8"?>
<p:tagLst xmlns:a="http://schemas.openxmlformats.org/drawingml/2006/main" xmlns:r="http://schemas.openxmlformats.org/officeDocument/2006/relationships" xmlns:p="http://schemas.openxmlformats.org/presentationml/2006/main">
  <p:tag name="AGENDASHAPE" val="AgendaNumberingType"/>
</p:tagLst>
</file>

<file path=ppt/theme/theme1.xml><?xml version="1.0" encoding="utf-8"?>
<a:theme xmlns:a="http://schemas.openxmlformats.org/drawingml/2006/main" name="1_PP+ UnifiedGIB - Widescreen">
  <a:themeElements>
    <a:clrScheme name="Custom PP+">
      <a:dk1>
        <a:srgbClr val="000000"/>
      </a:dk1>
      <a:lt1>
        <a:srgbClr val="FFFFFF"/>
      </a:lt1>
      <a:dk2>
        <a:srgbClr val="6D6E6A"/>
      </a:dk2>
      <a:lt2>
        <a:srgbClr val="000000"/>
      </a:lt2>
      <a:accent1>
        <a:srgbClr val="000000"/>
      </a:accent1>
      <a:accent2>
        <a:srgbClr val="00EAD0"/>
      </a:accent2>
      <a:accent3>
        <a:srgbClr val="48CBFD"/>
      </a:accent3>
      <a:accent4>
        <a:srgbClr val="FF9D55"/>
      </a:accent4>
      <a:accent5>
        <a:srgbClr val="7A4BFF"/>
      </a:accent5>
      <a:accent6>
        <a:srgbClr val="B4AFAF"/>
      </a:accent6>
      <a:hlink>
        <a:srgbClr val="478FBF"/>
      </a:hlink>
      <a:folHlink>
        <a:srgbClr val="000000"/>
      </a:folHlink>
    </a:clrScheme>
    <a:fontScheme name="Custom 8">
      <a:majorFont>
        <a:latin typeface="Century Gothic"/>
        <a:ea typeface="LF_Kai"/>
        <a:cs typeface=""/>
      </a:majorFont>
      <a:minorFont>
        <a:latin typeface="Century Gothic"/>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mn-lt"/>
          </a:defRPr>
        </a:defPPr>
      </a:lstStyle>
    </a:txDef>
  </a:objectDefaults>
  <a:extraClrSchemeLst>
    <a:extraClrScheme>
      <a:clrScheme name="Custom PP+">
        <a:dk1>
          <a:srgbClr val="000000"/>
        </a:dk1>
        <a:lt1>
          <a:srgbClr val="FFFFFF"/>
        </a:lt1>
        <a:dk2>
          <a:srgbClr val="6D6E6A"/>
        </a:dk2>
        <a:lt2>
          <a:srgbClr val="000000"/>
        </a:lt2>
        <a:accent1>
          <a:srgbClr val="000000"/>
        </a:accent1>
        <a:accent2>
          <a:srgbClr val="00EAD0"/>
        </a:accent2>
        <a:accent3>
          <a:srgbClr val="48CBFD"/>
        </a:accent3>
        <a:accent4>
          <a:srgbClr val="FF9D55"/>
        </a:accent4>
        <a:accent5>
          <a:srgbClr val="7A4BFF"/>
        </a:accent5>
        <a:accent6>
          <a:srgbClr val="B4AFAF"/>
        </a:accent6>
        <a:hlink>
          <a:srgbClr val="478FBF"/>
        </a:hlink>
        <a:folHlink>
          <a:srgbClr val="000000"/>
        </a:folHlink>
      </a:clrScheme>
    </a:extraClrScheme>
  </a:extraClrSchemeLst>
  <a:custClrLst>
    <a:custClr name="Teal. RGB(0,124,136)">
      <a:srgbClr val="6D6E6A"/>
    </a:custClr>
    <a:custClr name="Ocher. RGB(185,157,48)">
      <a:srgbClr val="A0F0DF"/>
    </a:custClr>
    <a:custClr name="Eggplant. RGB(41,39,94)">
      <a:srgbClr val="29275E"/>
    </a:custClr>
    <a:custClr name="Ice Blue. RGB(176,204,216)">
      <a:srgbClr val="B0CCD8"/>
    </a:custClr>
    <a:custClr name="Moss. RGB(75,94,54)">
      <a:srgbClr val="4B5E36"/>
    </a:custClr>
    <a:custClr name="Warm Grey. RGB(172, 166, 162)">
      <a:srgbClr val="ACA6A2"/>
    </a:custClr>
    <a:custClr name="Deep Blue. RGB(0,65,106)">
      <a:srgbClr val="00416A"/>
    </a:custClr>
    <a:custClr name="Sand. RGB(222,203,117)">
      <a:srgbClr val="DECB75"/>
    </a:custClr>
    <a:custClr name="Cranberry. RGB(96,0,59)">
      <a:srgbClr val="60003B"/>
    </a:custClr>
    <a:custClr name="Lilac. RGB(143,146,200)">
      <a:srgbClr val="8F92C8"/>
    </a:custClr>
    <a:custClr name="Light Warm Grey. RGB(217,213,205)">
      <a:srgbClr val="D9D5CD"/>
    </a:custClr>
    <a:custClr name="Light Mauve. RGB(204,183,207)">
      <a:srgbClr val="CCB7CF"/>
    </a:custClr>
    <a:custClr name="Light Cool Grey. RGB(175,177,179)">
      <a:srgbClr val="AFB1B3"/>
    </a:custClr>
    <a:custClr name="Dark Ash. RGB(85,87,89)">
      <a:srgbClr val="555759"/>
    </a:custClr>
    <a:custClr name="Dark Ocher. RGB(163,129,35)">
      <a:srgbClr val="A38123"/>
    </a:custClr>
    <a:custClr name="Mauve. RGB(163, 136, 191)">
      <a:srgbClr val="A388BF"/>
    </a:custClr>
    <a:custClr name="Dark Orange. RGB(139,70,13)">
      <a:srgbClr val="8B460D"/>
    </a:custClr>
    <a:custClr name="Orange. RGB(237,134,0)">
      <a:srgbClr val="ED8600"/>
    </a:custClr>
    <a:custClr name="Lime. RGB(166,182,64)">
      <a:srgbClr val="A6B640"/>
    </a:custClr>
    <a:custClr name="Map Grey. RGB(221,220,219)">
      <a:srgbClr val="DDDCDB"/>
    </a:custClr>
    <a:custClr name="Red. RGB(227,39,38)">
      <a:srgbClr val="E32726"/>
    </a:custClr>
    <a:custClr name="Yellow. RGB(255,207,1)">
      <a:srgbClr val="FFCF01"/>
    </a:custClr>
    <a:custClr name="Green. RGB(0,171,78)">
      <a:srgbClr val="00AB4E"/>
    </a:custClr>
    <a:custClr name="Asia Red. RGB(186,12,47)">
      <a:srgbClr val="BA0C2F"/>
    </a:custClr>
    <a:custClr name="Neutral Grey. RGB(233,231,229)">
      <a:srgbClr val="E9E7E5"/>
    </a:custClr>
    <a:custClr name="40% of Ice Blue. RGB(208, 224, 232)">
      <a:srgbClr val="D0E0E8"/>
    </a:custClr>
    <a:custClr name="40% Sand. RGB(235, 224, 172)">
      <a:srgbClr val="EBE0AC"/>
    </a:custClr>
    <a:custClr name="40% Lilac. RGB(188, 190, 222)">
      <a:srgbClr val="BCBEDE"/>
    </a:custClr>
    <a:custClr name="H- Glacier Blue. RGB(221,234,237)">
      <a:srgbClr val="DDEAED"/>
    </a:custClr>
  </a:custClrLst>
  <a:extLst>
    <a:ext uri="{05A4C25C-085E-4340-85A3-A5531E510DB2}">
      <thm15:themeFamily xmlns:thm15="http://schemas.microsoft.com/office/thememl/2012/main" name="ad188031-40b0-47ec-a9bc-72f47f1ffefa" id="{9A482319-E3BE-4636-B51B-2A55FCBF0B20}" vid="{4516D632-066D-45F6-B09E-3E78BE7016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11436</TotalTime>
  <Words>231</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vt:i4>
      </vt:variant>
    </vt:vector>
  </HeadingPairs>
  <TitlesOfParts>
    <vt:vector size="15" baseType="lpstr">
      <vt:lpstr>Helvetica</vt:lpstr>
      <vt:lpstr>Gellix</vt:lpstr>
      <vt:lpstr>Arial</vt:lpstr>
      <vt:lpstr>Century Gothic</vt:lpstr>
      <vt:lpstr>Gellix Medium</vt:lpstr>
      <vt:lpstr>Gellix SemiBold</vt:lpstr>
      <vt:lpstr>Gellix ExtraBold</vt:lpstr>
      <vt:lpstr>Proxima Nova</vt:lpstr>
      <vt:lpstr>Open Sans Light</vt:lpstr>
      <vt:lpstr>Calibri</vt:lpstr>
      <vt:lpstr>Helvetica Neue Light</vt:lpstr>
      <vt:lpstr>Proxima Nova Rg</vt:lpstr>
      <vt:lpstr>Helvetica Neue</vt:lpstr>
      <vt:lpstr>1_PP+ UnifiedGIB - Widescreen</vt:lpstr>
      <vt:lpstr>PowerPoint Presentation</vt:lpstr>
    </vt:vector>
  </TitlesOfParts>
  <Company>JPMorgan Chase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Gibbs, Michel (CIB, USA, Consultant)</dc:creator>
  <cp:lastModifiedBy>Microsoft Office User</cp:lastModifiedBy>
  <cp:revision>591</cp:revision>
  <cp:lastPrinted>2021-10-07T22:12:39Z</cp:lastPrinted>
  <dcterms:created xsi:type="dcterms:W3CDTF">2021-08-10T23:18:17Z</dcterms:created>
  <dcterms:modified xsi:type="dcterms:W3CDTF">2021-10-13T15:51:06Z</dcterms:modified>
</cp:coreProperties>
</file>