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 Triplett" initials="HT" lastIdx="1" clrIdx="0">
    <p:extLst>
      <p:ext uri="{19B8F6BF-5375-455C-9EA6-DF929625EA0E}">
        <p15:presenceInfo xmlns:p15="http://schemas.microsoft.com/office/powerpoint/2012/main" userId="S::helen@deeptarget.com::04ff525d-c14e-4d7f-809e-77ee870c85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163"/>
    <a:srgbClr val="6177B8"/>
    <a:srgbClr val="647BBB"/>
    <a:srgbClr val="526597"/>
    <a:srgbClr val="536695"/>
    <a:srgbClr val="6982C9"/>
    <a:srgbClr val="E5EA85"/>
    <a:srgbClr val="E5E98B"/>
    <a:srgbClr val="667DBE"/>
    <a:srgbClr val="FF9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CE17EF-51FD-423B-99EC-5346647BBC4F}" v="69" dt="2019-01-26T00:25:21.7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73416" autoAdjust="0"/>
  </p:normalViewPr>
  <p:slideViewPr>
    <p:cSldViewPr snapToGrid="0" snapToObjects="1">
      <p:cViewPr varScale="1">
        <p:scale>
          <a:sx n="60" d="100"/>
          <a:sy n="60" d="100"/>
        </p:scale>
        <p:origin x="1618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841E3-458E-4967-BD08-468F5C34D7FA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0767209B-6819-4E2B-895D-FA37D5F88E95}">
      <dgm:prSet phldrT="[Text]"/>
      <dgm:spPr/>
      <dgm:t>
        <a:bodyPr/>
        <a:lstStyle/>
        <a:p>
          <a:r>
            <a:rPr lang="en-US" dirty="0"/>
            <a:t>STEP 1</a:t>
          </a:r>
        </a:p>
        <a:p>
          <a:endParaRPr lang="en-US" dirty="0"/>
        </a:p>
        <a:p>
          <a:r>
            <a:rPr lang="en-US" dirty="0"/>
            <a:t>Client Kickoff</a:t>
          </a:r>
        </a:p>
      </dgm:t>
    </dgm:pt>
    <dgm:pt modelId="{FA3D3480-454F-407F-902E-8DDC5D09DC8B}" type="parTrans" cxnId="{7C699174-B7D3-4CF5-9B8F-EAEF584BA237}">
      <dgm:prSet/>
      <dgm:spPr/>
      <dgm:t>
        <a:bodyPr/>
        <a:lstStyle/>
        <a:p>
          <a:endParaRPr lang="en-US"/>
        </a:p>
      </dgm:t>
    </dgm:pt>
    <dgm:pt modelId="{F594FB4F-7D77-4EBF-B09F-19FEE0A8A968}" type="sibTrans" cxnId="{7C699174-B7D3-4CF5-9B8F-EAEF584BA237}">
      <dgm:prSet/>
      <dgm:spPr/>
      <dgm:t>
        <a:bodyPr/>
        <a:lstStyle/>
        <a:p>
          <a:endParaRPr lang="en-US"/>
        </a:p>
      </dgm:t>
    </dgm:pt>
    <dgm:pt modelId="{CBCD9600-AB0D-4D3D-AC82-962555221C40}">
      <dgm:prSet phldrT="[Text]"/>
      <dgm:spPr/>
      <dgm:t>
        <a:bodyPr/>
        <a:lstStyle/>
        <a:p>
          <a:r>
            <a:rPr lang="en-US" dirty="0"/>
            <a:t>STEP 2</a:t>
          </a:r>
        </a:p>
        <a:p>
          <a:r>
            <a:rPr lang="en-US" dirty="0"/>
            <a:t>Client Sends Product Codes/Descriptions to Cathedral</a:t>
          </a:r>
        </a:p>
      </dgm:t>
    </dgm:pt>
    <dgm:pt modelId="{2F9A906F-EC92-4F5D-8E14-1CC1DC8C3F60}" type="parTrans" cxnId="{2B5F54D0-8245-4EE0-A4DA-3A614A877EF6}">
      <dgm:prSet/>
      <dgm:spPr/>
      <dgm:t>
        <a:bodyPr/>
        <a:lstStyle/>
        <a:p>
          <a:endParaRPr lang="en-US"/>
        </a:p>
      </dgm:t>
    </dgm:pt>
    <dgm:pt modelId="{561145BA-A0ED-47AF-9E2A-9F19A3D1D757}" type="sibTrans" cxnId="{2B5F54D0-8245-4EE0-A4DA-3A614A877EF6}">
      <dgm:prSet/>
      <dgm:spPr/>
      <dgm:t>
        <a:bodyPr/>
        <a:lstStyle/>
        <a:p>
          <a:endParaRPr lang="en-US"/>
        </a:p>
      </dgm:t>
    </dgm:pt>
    <dgm:pt modelId="{6B46D93A-DAC4-4BE9-A52C-1F9F47AE1D25}">
      <dgm:prSet phldrT="[Text]"/>
      <dgm:spPr/>
      <dgm:t>
        <a:bodyPr/>
        <a:lstStyle/>
        <a:p>
          <a:r>
            <a:rPr lang="en-US" dirty="0"/>
            <a:t>STEP 3</a:t>
          </a:r>
        </a:p>
        <a:p>
          <a:r>
            <a:rPr lang="en-US" dirty="0"/>
            <a:t>Client Uploads Data Extracts to Cathedral’s FTP Site</a:t>
          </a:r>
        </a:p>
      </dgm:t>
    </dgm:pt>
    <dgm:pt modelId="{19844E51-1BCA-497A-BAE1-B0C277D78A58}" type="parTrans" cxnId="{77D5551F-9000-40FA-BBAD-2D70A3DFD163}">
      <dgm:prSet/>
      <dgm:spPr/>
      <dgm:t>
        <a:bodyPr/>
        <a:lstStyle/>
        <a:p>
          <a:endParaRPr lang="en-US"/>
        </a:p>
      </dgm:t>
    </dgm:pt>
    <dgm:pt modelId="{85DB5E36-87FA-40A6-9D34-85DCCBD1F89A}" type="sibTrans" cxnId="{77D5551F-9000-40FA-BBAD-2D70A3DFD163}">
      <dgm:prSet/>
      <dgm:spPr/>
      <dgm:t>
        <a:bodyPr/>
        <a:lstStyle/>
        <a:p>
          <a:endParaRPr lang="en-US"/>
        </a:p>
      </dgm:t>
    </dgm:pt>
    <dgm:pt modelId="{7BB71318-D176-451F-9D52-FF5DF04B0FFF}">
      <dgm:prSet phldrT="[Text]"/>
      <dgm:spPr/>
      <dgm:t>
        <a:bodyPr/>
        <a:lstStyle/>
        <a:p>
          <a:r>
            <a:rPr lang="en-US" dirty="0"/>
            <a:t>STEP 4</a:t>
          </a:r>
        </a:p>
        <a:p>
          <a:r>
            <a:rPr lang="en-US" dirty="0"/>
            <a:t>Cathedral Sends Handoff Form to DeepTarget</a:t>
          </a:r>
        </a:p>
      </dgm:t>
    </dgm:pt>
    <dgm:pt modelId="{E6388AEF-8D70-4455-9B32-CC3AA1A91A56}" type="parTrans" cxnId="{0D989CC4-8AFD-4467-9D8A-4965A39B54B3}">
      <dgm:prSet/>
      <dgm:spPr/>
      <dgm:t>
        <a:bodyPr/>
        <a:lstStyle/>
        <a:p>
          <a:endParaRPr lang="en-US"/>
        </a:p>
      </dgm:t>
    </dgm:pt>
    <dgm:pt modelId="{F29FB779-5042-4EE5-BDCD-64353C79CA96}" type="sibTrans" cxnId="{0D989CC4-8AFD-4467-9D8A-4965A39B54B3}">
      <dgm:prSet/>
      <dgm:spPr/>
      <dgm:t>
        <a:bodyPr/>
        <a:lstStyle/>
        <a:p>
          <a:endParaRPr lang="en-US"/>
        </a:p>
      </dgm:t>
    </dgm:pt>
    <dgm:pt modelId="{CF947F46-339F-41D1-8AF0-56FF872CD816}">
      <dgm:prSet phldrT="[Text]"/>
      <dgm:spPr/>
      <dgm:t>
        <a:bodyPr/>
        <a:lstStyle/>
        <a:p>
          <a:r>
            <a:rPr lang="en-US" dirty="0"/>
            <a:t>STEP 5</a:t>
          </a:r>
        </a:p>
        <a:p>
          <a:r>
            <a:rPr lang="en-US" dirty="0"/>
            <a:t>Cathedral Sends Product Codes/Desc to DeepTarget</a:t>
          </a:r>
        </a:p>
      </dgm:t>
    </dgm:pt>
    <dgm:pt modelId="{49C95FA2-C3F3-406F-8AB1-2467BF246952}" type="parTrans" cxnId="{5511EF34-61BB-42DA-AEF1-82BDEDF36971}">
      <dgm:prSet/>
      <dgm:spPr/>
      <dgm:t>
        <a:bodyPr/>
        <a:lstStyle/>
        <a:p>
          <a:endParaRPr lang="en-US"/>
        </a:p>
      </dgm:t>
    </dgm:pt>
    <dgm:pt modelId="{99DA71F6-0FAD-4F89-B460-994E7075EC20}" type="sibTrans" cxnId="{5511EF34-61BB-42DA-AEF1-82BDEDF36971}">
      <dgm:prSet/>
      <dgm:spPr/>
      <dgm:t>
        <a:bodyPr/>
        <a:lstStyle/>
        <a:p>
          <a:endParaRPr lang="en-US"/>
        </a:p>
      </dgm:t>
    </dgm:pt>
    <dgm:pt modelId="{733C6105-F843-449B-A216-C4165F7D77E0}" type="pres">
      <dgm:prSet presAssocID="{042841E3-458E-4967-BD08-468F5C34D7FA}" presName="Name0" presStyleCnt="0">
        <dgm:presLayoutVars>
          <dgm:dir/>
          <dgm:resizeHandles val="exact"/>
        </dgm:presLayoutVars>
      </dgm:prSet>
      <dgm:spPr/>
    </dgm:pt>
    <dgm:pt modelId="{8A53E5AA-4B14-4D90-ADA6-C5C405263AB3}" type="pres">
      <dgm:prSet presAssocID="{0767209B-6819-4E2B-895D-FA37D5F88E95}" presName="parTxOnly" presStyleLbl="node1" presStyleIdx="0" presStyleCnt="5">
        <dgm:presLayoutVars>
          <dgm:bulletEnabled val="1"/>
        </dgm:presLayoutVars>
      </dgm:prSet>
      <dgm:spPr/>
    </dgm:pt>
    <dgm:pt modelId="{90FC3E15-7E6C-449D-990D-67A4D51D3A00}" type="pres">
      <dgm:prSet presAssocID="{F594FB4F-7D77-4EBF-B09F-19FEE0A8A968}" presName="parSpace" presStyleCnt="0"/>
      <dgm:spPr/>
    </dgm:pt>
    <dgm:pt modelId="{87FABF4E-C814-400C-8D06-201E8DD7367B}" type="pres">
      <dgm:prSet presAssocID="{CBCD9600-AB0D-4D3D-AC82-962555221C40}" presName="parTxOnly" presStyleLbl="node1" presStyleIdx="1" presStyleCnt="5">
        <dgm:presLayoutVars>
          <dgm:bulletEnabled val="1"/>
        </dgm:presLayoutVars>
      </dgm:prSet>
      <dgm:spPr/>
    </dgm:pt>
    <dgm:pt modelId="{F2999CC4-11CC-45CC-94AB-C35B3F3538D7}" type="pres">
      <dgm:prSet presAssocID="{561145BA-A0ED-47AF-9E2A-9F19A3D1D757}" presName="parSpace" presStyleCnt="0"/>
      <dgm:spPr/>
    </dgm:pt>
    <dgm:pt modelId="{87C60A05-8AB6-4404-994D-F5A18F22744D}" type="pres">
      <dgm:prSet presAssocID="{6B46D93A-DAC4-4BE9-A52C-1F9F47AE1D25}" presName="parTxOnly" presStyleLbl="node1" presStyleIdx="2" presStyleCnt="5">
        <dgm:presLayoutVars>
          <dgm:bulletEnabled val="1"/>
        </dgm:presLayoutVars>
      </dgm:prSet>
      <dgm:spPr/>
    </dgm:pt>
    <dgm:pt modelId="{0E84B17D-E788-4092-83F7-8FBFB007EB43}" type="pres">
      <dgm:prSet presAssocID="{85DB5E36-87FA-40A6-9D34-85DCCBD1F89A}" presName="parSpace" presStyleCnt="0"/>
      <dgm:spPr/>
    </dgm:pt>
    <dgm:pt modelId="{CF69F90A-CFF5-475A-8702-771BFFDA3D16}" type="pres">
      <dgm:prSet presAssocID="{7BB71318-D176-451F-9D52-FF5DF04B0FFF}" presName="parTxOnly" presStyleLbl="node1" presStyleIdx="3" presStyleCnt="5">
        <dgm:presLayoutVars>
          <dgm:bulletEnabled val="1"/>
        </dgm:presLayoutVars>
      </dgm:prSet>
      <dgm:spPr/>
    </dgm:pt>
    <dgm:pt modelId="{2D809477-AE6E-487C-A3A6-A4C2E6A980F3}" type="pres">
      <dgm:prSet presAssocID="{F29FB779-5042-4EE5-BDCD-64353C79CA96}" presName="parSpace" presStyleCnt="0"/>
      <dgm:spPr/>
    </dgm:pt>
    <dgm:pt modelId="{9FE99F98-5F42-47B0-8EFA-CBB69D873F4B}" type="pres">
      <dgm:prSet presAssocID="{CF947F46-339F-41D1-8AF0-56FF872CD816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77D5551F-9000-40FA-BBAD-2D70A3DFD163}" srcId="{042841E3-458E-4967-BD08-468F5C34D7FA}" destId="{6B46D93A-DAC4-4BE9-A52C-1F9F47AE1D25}" srcOrd="2" destOrd="0" parTransId="{19844E51-1BCA-497A-BAE1-B0C277D78A58}" sibTransId="{85DB5E36-87FA-40A6-9D34-85DCCBD1F89A}"/>
    <dgm:cxn modelId="{589CC222-1A17-4899-A2E1-552D35AA33B8}" type="presOf" srcId="{6B46D93A-DAC4-4BE9-A52C-1F9F47AE1D25}" destId="{87C60A05-8AB6-4404-994D-F5A18F22744D}" srcOrd="0" destOrd="0" presId="urn:microsoft.com/office/officeart/2005/8/layout/hChevron3"/>
    <dgm:cxn modelId="{E4DD1232-0FFB-4059-8F16-0E6FBADEEE26}" type="presOf" srcId="{7BB71318-D176-451F-9D52-FF5DF04B0FFF}" destId="{CF69F90A-CFF5-475A-8702-771BFFDA3D16}" srcOrd="0" destOrd="0" presId="urn:microsoft.com/office/officeart/2005/8/layout/hChevron3"/>
    <dgm:cxn modelId="{5511EF34-61BB-42DA-AEF1-82BDEDF36971}" srcId="{042841E3-458E-4967-BD08-468F5C34D7FA}" destId="{CF947F46-339F-41D1-8AF0-56FF872CD816}" srcOrd="4" destOrd="0" parTransId="{49C95FA2-C3F3-406F-8AB1-2467BF246952}" sibTransId="{99DA71F6-0FAD-4F89-B460-994E7075EC20}"/>
    <dgm:cxn modelId="{36FAA937-EEE4-443C-868C-1378F635ABC9}" type="presOf" srcId="{CF947F46-339F-41D1-8AF0-56FF872CD816}" destId="{9FE99F98-5F42-47B0-8EFA-CBB69D873F4B}" srcOrd="0" destOrd="0" presId="urn:microsoft.com/office/officeart/2005/8/layout/hChevron3"/>
    <dgm:cxn modelId="{FDD8C941-1884-4F09-85BD-3A545A2DBD87}" type="presOf" srcId="{CBCD9600-AB0D-4D3D-AC82-962555221C40}" destId="{87FABF4E-C814-400C-8D06-201E8DD7367B}" srcOrd="0" destOrd="0" presId="urn:microsoft.com/office/officeart/2005/8/layout/hChevron3"/>
    <dgm:cxn modelId="{603A1E52-93B8-4D76-AC7A-6B0F19FC7AD1}" type="presOf" srcId="{042841E3-458E-4967-BD08-468F5C34D7FA}" destId="{733C6105-F843-449B-A216-C4165F7D77E0}" srcOrd="0" destOrd="0" presId="urn:microsoft.com/office/officeart/2005/8/layout/hChevron3"/>
    <dgm:cxn modelId="{7C699174-B7D3-4CF5-9B8F-EAEF584BA237}" srcId="{042841E3-458E-4967-BD08-468F5C34D7FA}" destId="{0767209B-6819-4E2B-895D-FA37D5F88E95}" srcOrd="0" destOrd="0" parTransId="{FA3D3480-454F-407F-902E-8DDC5D09DC8B}" sibTransId="{F594FB4F-7D77-4EBF-B09F-19FEE0A8A968}"/>
    <dgm:cxn modelId="{8976AEA1-48FC-489D-AC9A-80BAC3DBD6F3}" type="presOf" srcId="{0767209B-6819-4E2B-895D-FA37D5F88E95}" destId="{8A53E5AA-4B14-4D90-ADA6-C5C405263AB3}" srcOrd="0" destOrd="0" presId="urn:microsoft.com/office/officeart/2005/8/layout/hChevron3"/>
    <dgm:cxn modelId="{0D989CC4-8AFD-4467-9D8A-4965A39B54B3}" srcId="{042841E3-458E-4967-BD08-468F5C34D7FA}" destId="{7BB71318-D176-451F-9D52-FF5DF04B0FFF}" srcOrd="3" destOrd="0" parTransId="{E6388AEF-8D70-4455-9B32-CC3AA1A91A56}" sibTransId="{F29FB779-5042-4EE5-BDCD-64353C79CA96}"/>
    <dgm:cxn modelId="{2B5F54D0-8245-4EE0-A4DA-3A614A877EF6}" srcId="{042841E3-458E-4967-BD08-468F5C34D7FA}" destId="{CBCD9600-AB0D-4D3D-AC82-962555221C40}" srcOrd="1" destOrd="0" parTransId="{2F9A906F-EC92-4F5D-8E14-1CC1DC8C3F60}" sibTransId="{561145BA-A0ED-47AF-9E2A-9F19A3D1D757}"/>
    <dgm:cxn modelId="{7CECA8FF-E1FE-4D0C-AA67-9D5F8063C610}" type="presParOf" srcId="{733C6105-F843-449B-A216-C4165F7D77E0}" destId="{8A53E5AA-4B14-4D90-ADA6-C5C405263AB3}" srcOrd="0" destOrd="0" presId="urn:microsoft.com/office/officeart/2005/8/layout/hChevron3"/>
    <dgm:cxn modelId="{89A6EFA7-F30C-4B75-B5FB-3D741512D284}" type="presParOf" srcId="{733C6105-F843-449B-A216-C4165F7D77E0}" destId="{90FC3E15-7E6C-449D-990D-67A4D51D3A00}" srcOrd="1" destOrd="0" presId="urn:microsoft.com/office/officeart/2005/8/layout/hChevron3"/>
    <dgm:cxn modelId="{AB0EA40E-439F-40E0-9DD1-4D2C84A032CA}" type="presParOf" srcId="{733C6105-F843-449B-A216-C4165F7D77E0}" destId="{87FABF4E-C814-400C-8D06-201E8DD7367B}" srcOrd="2" destOrd="0" presId="urn:microsoft.com/office/officeart/2005/8/layout/hChevron3"/>
    <dgm:cxn modelId="{4280640C-9135-4951-AE09-C648A877DE46}" type="presParOf" srcId="{733C6105-F843-449B-A216-C4165F7D77E0}" destId="{F2999CC4-11CC-45CC-94AB-C35B3F3538D7}" srcOrd="3" destOrd="0" presId="urn:microsoft.com/office/officeart/2005/8/layout/hChevron3"/>
    <dgm:cxn modelId="{20A2D7C1-37DE-4D2B-B215-131D41EF6B6A}" type="presParOf" srcId="{733C6105-F843-449B-A216-C4165F7D77E0}" destId="{87C60A05-8AB6-4404-994D-F5A18F22744D}" srcOrd="4" destOrd="0" presId="urn:microsoft.com/office/officeart/2005/8/layout/hChevron3"/>
    <dgm:cxn modelId="{3139C894-6B92-4844-B49D-A4D5CF150D78}" type="presParOf" srcId="{733C6105-F843-449B-A216-C4165F7D77E0}" destId="{0E84B17D-E788-4092-83F7-8FBFB007EB43}" srcOrd="5" destOrd="0" presId="urn:microsoft.com/office/officeart/2005/8/layout/hChevron3"/>
    <dgm:cxn modelId="{4601B269-DE88-4A8C-849F-42E9FB7B6719}" type="presParOf" srcId="{733C6105-F843-449B-A216-C4165F7D77E0}" destId="{CF69F90A-CFF5-475A-8702-771BFFDA3D16}" srcOrd="6" destOrd="0" presId="urn:microsoft.com/office/officeart/2005/8/layout/hChevron3"/>
    <dgm:cxn modelId="{0C514748-66CE-4055-870D-67A2E7B45337}" type="presParOf" srcId="{733C6105-F843-449B-A216-C4165F7D77E0}" destId="{2D809477-AE6E-487C-A3A6-A4C2E6A980F3}" srcOrd="7" destOrd="0" presId="urn:microsoft.com/office/officeart/2005/8/layout/hChevron3"/>
    <dgm:cxn modelId="{7C40ECB4-CD7F-4CE3-95A1-04C649B06503}" type="presParOf" srcId="{733C6105-F843-449B-A216-C4165F7D77E0}" destId="{9FE99F98-5F42-47B0-8EFA-CBB69D873F4B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2841E3-458E-4967-BD08-468F5C34D7FA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0767209B-6819-4E2B-895D-FA37D5F88E95}">
      <dgm:prSet phldrT="[Text]"/>
      <dgm:spPr/>
      <dgm:t>
        <a:bodyPr/>
        <a:lstStyle/>
        <a:p>
          <a:r>
            <a:rPr lang="en-US" dirty="0"/>
            <a:t>STEP 6</a:t>
          </a:r>
        </a:p>
        <a:p>
          <a:r>
            <a:rPr lang="en-US" dirty="0"/>
            <a:t>Cathedral Uploads Client Data to </a:t>
          </a:r>
          <a:r>
            <a:rPr lang="en-US" dirty="0" err="1"/>
            <a:t>DeepTarget’s</a:t>
          </a:r>
          <a:r>
            <a:rPr lang="en-US" dirty="0"/>
            <a:t> FTP Site</a:t>
          </a:r>
        </a:p>
      </dgm:t>
    </dgm:pt>
    <dgm:pt modelId="{FA3D3480-454F-407F-902E-8DDC5D09DC8B}" type="parTrans" cxnId="{7C699174-B7D3-4CF5-9B8F-EAEF584BA237}">
      <dgm:prSet/>
      <dgm:spPr/>
      <dgm:t>
        <a:bodyPr/>
        <a:lstStyle/>
        <a:p>
          <a:endParaRPr lang="en-US"/>
        </a:p>
      </dgm:t>
    </dgm:pt>
    <dgm:pt modelId="{F594FB4F-7D77-4EBF-B09F-19FEE0A8A968}" type="sibTrans" cxnId="{7C699174-B7D3-4CF5-9B8F-EAEF584BA237}">
      <dgm:prSet/>
      <dgm:spPr/>
      <dgm:t>
        <a:bodyPr/>
        <a:lstStyle/>
        <a:p>
          <a:endParaRPr lang="en-US"/>
        </a:p>
      </dgm:t>
    </dgm:pt>
    <dgm:pt modelId="{CBCD9600-AB0D-4D3D-AC82-962555221C40}">
      <dgm:prSet phldrT="[Text]"/>
      <dgm:spPr/>
      <dgm:t>
        <a:bodyPr/>
        <a:lstStyle/>
        <a:p>
          <a:r>
            <a:rPr lang="en-US" dirty="0"/>
            <a:t>STEP 8</a:t>
          </a:r>
        </a:p>
        <a:p>
          <a:r>
            <a:rPr lang="en-US" dirty="0"/>
            <a:t>DeepTarget Sends App URL &amp; Login Creds to Client/Cathedral</a:t>
          </a:r>
        </a:p>
      </dgm:t>
    </dgm:pt>
    <dgm:pt modelId="{2F9A906F-EC92-4F5D-8E14-1CC1DC8C3F60}" type="parTrans" cxnId="{2B5F54D0-8245-4EE0-A4DA-3A614A877EF6}">
      <dgm:prSet/>
      <dgm:spPr/>
      <dgm:t>
        <a:bodyPr/>
        <a:lstStyle/>
        <a:p>
          <a:endParaRPr lang="en-US"/>
        </a:p>
      </dgm:t>
    </dgm:pt>
    <dgm:pt modelId="{561145BA-A0ED-47AF-9E2A-9F19A3D1D757}" type="sibTrans" cxnId="{2B5F54D0-8245-4EE0-A4DA-3A614A877EF6}">
      <dgm:prSet/>
      <dgm:spPr/>
      <dgm:t>
        <a:bodyPr/>
        <a:lstStyle/>
        <a:p>
          <a:endParaRPr lang="en-US"/>
        </a:p>
      </dgm:t>
    </dgm:pt>
    <dgm:pt modelId="{6B46D93A-DAC4-4BE9-A52C-1F9F47AE1D25}">
      <dgm:prSet phldrT="[Text]"/>
      <dgm:spPr/>
      <dgm:t>
        <a:bodyPr/>
        <a:lstStyle/>
        <a:p>
          <a:r>
            <a:rPr lang="en-US" dirty="0"/>
            <a:t>STEP 9</a:t>
          </a:r>
        </a:p>
        <a:p>
          <a:r>
            <a:rPr lang="en-US" dirty="0"/>
            <a:t>DeepTarget Sends Client-Specific URL to Cathedral</a:t>
          </a:r>
        </a:p>
      </dgm:t>
    </dgm:pt>
    <dgm:pt modelId="{19844E51-1BCA-497A-BAE1-B0C277D78A58}" type="parTrans" cxnId="{77D5551F-9000-40FA-BBAD-2D70A3DFD163}">
      <dgm:prSet/>
      <dgm:spPr/>
      <dgm:t>
        <a:bodyPr/>
        <a:lstStyle/>
        <a:p>
          <a:endParaRPr lang="en-US"/>
        </a:p>
      </dgm:t>
    </dgm:pt>
    <dgm:pt modelId="{85DB5E36-87FA-40A6-9D34-85DCCBD1F89A}" type="sibTrans" cxnId="{77D5551F-9000-40FA-BBAD-2D70A3DFD163}">
      <dgm:prSet/>
      <dgm:spPr/>
      <dgm:t>
        <a:bodyPr/>
        <a:lstStyle/>
        <a:p>
          <a:endParaRPr lang="en-US"/>
        </a:p>
      </dgm:t>
    </dgm:pt>
    <dgm:pt modelId="{774DAAB4-84C6-422C-8EFF-F0783598B8AD}">
      <dgm:prSet phldrT="[Text]"/>
      <dgm:spPr/>
      <dgm:t>
        <a:bodyPr/>
        <a:lstStyle/>
        <a:p>
          <a:r>
            <a:rPr lang="en-US" dirty="0"/>
            <a:t>STEP 10</a:t>
          </a:r>
        </a:p>
        <a:p>
          <a:r>
            <a:rPr lang="en-US" dirty="0"/>
            <a:t>Cathedral Enables DeepTarget in System for Testers</a:t>
          </a:r>
        </a:p>
      </dgm:t>
    </dgm:pt>
    <dgm:pt modelId="{09C0F637-49C6-4D51-9102-60060B795166}" type="parTrans" cxnId="{609A6A28-48CE-46A5-A051-40FC0502913A}">
      <dgm:prSet/>
      <dgm:spPr/>
      <dgm:t>
        <a:bodyPr/>
        <a:lstStyle/>
        <a:p>
          <a:endParaRPr lang="en-US"/>
        </a:p>
      </dgm:t>
    </dgm:pt>
    <dgm:pt modelId="{DB421D19-0465-4AFF-8438-77B1A7908AF9}" type="sibTrans" cxnId="{609A6A28-48CE-46A5-A051-40FC0502913A}">
      <dgm:prSet/>
      <dgm:spPr/>
      <dgm:t>
        <a:bodyPr/>
        <a:lstStyle/>
        <a:p>
          <a:endParaRPr lang="en-US"/>
        </a:p>
      </dgm:t>
    </dgm:pt>
    <dgm:pt modelId="{B38B176A-6CE3-46FE-BE21-D8137387F050}">
      <dgm:prSet phldrT="[Text]"/>
      <dgm:spPr/>
      <dgm:t>
        <a:bodyPr/>
        <a:lstStyle/>
        <a:p>
          <a:r>
            <a:rPr lang="en-US" dirty="0"/>
            <a:t>STEP 7</a:t>
          </a:r>
        </a:p>
        <a:p>
          <a:r>
            <a:rPr lang="en-US" dirty="0"/>
            <a:t>DeepTarget Sets Up Client Instance</a:t>
          </a:r>
        </a:p>
      </dgm:t>
    </dgm:pt>
    <dgm:pt modelId="{7A150FAB-85F2-48EC-98CE-FD8461D67248}" type="parTrans" cxnId="{272FAD82-267E-4EB4-A817-912EAD0F7537}">
      <dgm:prSet/>
      <dgm:spPr/>
      <dgm:t>
        <a:bodyPr/>
        <a:lstStyle/>
        <a:p>
          <a:endParaRPr lang="en-US"/>
        </a:p>
      </dgm:t>
    </dgm:pt>
    <dgm:pt modelId="{F1060ED3-935A-4A0B-912F-7514D4582405}" type="sibTrans" cxnId="{272FAD82-267E-4EB4-A817-912EAD0F7537}">
      <dgm:prSet/>
      <dgm:spPr/>
      <dgm:t>
        <a:bodyPr/>
        <a:lstStyle/>
        <a:p>
          <a:endParaRPr lang="en-US"/>
        </a:p>
      </dgm:t>
    </dgm:pt>
    <dgm:pt modelId="{733C6105-F843-449B-A216-C4165F7D77E0}" type="pres">
      <dgm:prSet presAssocID="{042841E3-458E-4967-BD08-468F5C34D7FA}" presName="Name0" presStyleCnt="0">
        <dgm:presLayoutVars>
          <dgm:dir/>
          <dgm:resizeHandles val="exact"/>
        </dgm:presLayoutVars>
      </dgm:prSet>
      <dgm:spPr/>
    </dgm:pt>
    <dgm:pt modelId="{8A53E5AA-4B14-4D90-ADA6-C5C405263AB3}" type="pres">
      <dgm:prSet presAssocID="{0767209B-6819-4E2B-895D-FA37D5F88E95}" presName="parTxOnly" presStyleLbl="node1" presStyleIdx="0" presStyleCnt="5">
        <dgm:presLayoutVars>
          <dgm:bulletEnabled val="1"/>
        </dgm:presLayoutVars>
      </dgm:prSet>
      <dgm:spPr/>
    </dgm:pt>
    <dgm:pt modelId="{90FC3E15-7E6C-449D-990D-67A4D51D3A00}" type="pres">
      <dgm:prSet presAssocID="{F594FB4F-7D77-4EBF-B09F-19FEE0A8A968}" presName="parSpace" presStyleCnt="0"/>
      <dgm:spPr/>
    </dgm:pt>
    <dgm:pt modelId="{D0130185-59A8-434D-87B2-5D0ABD3AD05B}" type="pres">
      <dgm:prSet presAssocID="{B38B176A-6CE3-46FE-BE21-D8137387F050}" presName="parTxOnly" presStyleLbl="node1" presStyleIdx="1" presStyleCnt="5">
        <dgm:presLayoutVars>
          <dgm:bulletEnabled val="1"/>
        </dgm:presLayoutVars>
      </dgm:prSet>
      <dgm:spPr/>
    </dgm:pt>
    <dgm:pt modelId="{03218431-1A80-4AC9-8FF5-994ADAC7E920}" type="pres">
      <dgm:prSet presAssocID="{F1060ED3-935A-4A0B-912F-7514D4582405}" presName="parSpace" presStyleCnt="0"/>
      <dgm:spPr/>
    </dgm:pt>
    <dgm:pt modelId="{87FABF4E-C814-400C-8D06-201E8DD7367B}" type="pres">
      <dgm:prSet presAssocID="{CBCD9600-AB0D-4D3D-AC82-962555221C40}" presName="parTxOnly" presStyleLbl="node1" presStyleIdx="2" presStyleCnt="5">
        <dgm:presLayoutVars>
          <dgm:bulletEnabled val="1"/>
        </dgm:presLayoutVars>
      </dgm:prSet>
      <dgm:spPr/>
    </dgm:pt>
    <dgm:pt modelId="{F2999CC4-11CC-45CC-94AB-C35B3F3538D7}" type="pres">
      <dgm:prSet presAssocID="{561145BA-A0ED-47AF-9E2A-9F19A3D1D757}" presName="parSpace" presStyleCnt="0"/>
      <dgm:spPr/>
    </dgm:pt>
    <dgm:pt modelId="{87C60A05-8AB6-4404-994D-F5A18F22744D}" type="pres">
      <dgm:prSet presAssocID="{6B46D93A-DAC4-4BE9-A52C-1F9F47AE1D25}" presName="parTxOnly" presStyleLbl="node1" presStyleIdx="3" presStyleCnt="5">
        <dgm:presLayoutVars>
          <dgm:bulletEnabled val="1"/>
        </dgm:presLayoutVars>
      </dgm:prSet>
      <dgm:spPr/>
    </dgm:pt>
    <dgm:pt modelId="{9ABF10B0-FD8D-4A24-852B-3812D073268B}" type="pres">
      <dgm:prSet presAssocID="{85DB5E36-87FA-40A6-9D34-85DCCBD1F89A}" presName="parSpace" presStyleCnt="0"/>
      <dgm:spPr/>
    </dgm:pt>
    <dgm:pt modelId="{863D1E04-3503-4AC3-8574-D57E312222C2}" type="pres">
      <dgm:prSet presAssocID="{774DAAB4-84C6-422C-8EFF-F0783598B8AD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00009010-E94D-42FC-8951-FD97AF7B25C9}" type="presOf" srcId="{774DAAB4-84C6-422C-8EFF-F0783598B8AD}" destId="{863D1E04-3503-4AC3-8574-D57E312222C2}" srcOrd="0" destOrd="0" presId="urn:microsoft.com/office/officeart/2005/8/layout/hChevron3"/>
    <dgm:cxn modelId="{77D5551F-9000-40FA-BBAD-2D70A3DFD163}" srcId="{042841E3-458E-4967-BD08-468F5C34D7FA}" destId="{6B46D93A-DAC4-4BE9-A52C-1F9F47AE1D25}" srcOrd="3" destOrd="0" parTransId="{19844E51-1BCA-497A-BAE1-B0C277D78A58}" sibTransId="{85DB5E36-87FA-40A6-9D34-85DCCBD1F89A}"/>
    <dgm:cxn modelId="{589CC222-1A17-4899-A2E1-552D35AA33B8}" type="presOf" srcId="{6B46D93A-DAC4-4BE9-A52C-1F9F47AE1D25}" destId="{87C60A05-8AB6-4404-994D-F5A18F22744D}" srcOrd="0" destOrd="0" presId="urn:microsoft.com/office/officeart/2005/8/layout/hChevron3"/>
    <dgm:cxn modelId="{609A6A28-48CE-46A5-A051-40FC0502913A}" srcId="{042841E3-458E-4967-BD08-468F5C34D7FA}" destId="{774DAAB4-84C6-422C-8EFF-F0783598B8AD}" srcOrd="4" destOrd="0" parTransId="{09C0F637-49C6-4D51-9102-60060B795166}" sibTransId="{DB421D19-0465-4AFF-8438-77B1A7908AF9}"/>
    <dgm:cxn modelId="{FDD8C941-1884-4F09-85BD-3A545A2DBD87}" type="presOf" srcId="{CBCD9600-AB0D-4D3D-AC82-962555221C40}" destId="{87FABF4E-C814-400C-8D06-201E8DD7367B}" srcOrd="0" destOrd="0" presId="urn:microsoft.com/office/officeart/2005/8/layout/hChevron3"/>
    <dgm:cxn modelId="{492EA969-F1C7-4895-8B3F-86699BECA6B4}" type="presOf" srcId="{B38B176A-6CE3-46FE-BE21-D8137387F050}" destId="{D0130185-59A8-434D-87B2-5D0ABD3AD05B}" srcOrd="0" destOrd="0" presId="urn:microsoft.com/office/officeart/2005/8/layout/hChevron3"/>
    <dgm:cxn modelId="{603A1E52-93B8-4D76-AC7A-6B0F19FC7AD1}" type="presOf" srcId="{042841E3-458E-4967-BD08-468F5C34D7FA}" destId="{733C6105-F843-449B-A216-C4165F7D77E0}" srcOrd="0" destOrd="0" presId="urn:microsoft.com/office/officeart/2005/8/layout/hChevron3"/>
    <dgm:cxn modelId="{7C699174-B7D3-4CF5-9B8F-EAEF584BA237}" srcId="{042841E3-458E-4967-BD08-468F5C34D7FA}" destId="{0767209B-6819-4E2B-895D-FA37D5F88E95}" srcOrd="0" destOrd="0" parTransId="{FA3D3480-454F-407F-902E-8DDC5D09DC8B}" sibTransId="{F594FB4F-7D77-4EBF-B09F-19FEE0A8A968}"/>
    <dgm:cxn modelId="{272FAD82-267E-4EB4-A817-912EAD0F7537}" srcId="{042841E3-458E-4967-BD08-468F5C34D7FA}" destId="{B38B176A-6CE3-46FE-BE21-D8137387F050}" srcOrd="1" destOrd="0" parTransId="{7A150FAB-85F2-48EC-98CE-FD8461D67248}" sibTransId="{F1060ED3-935A-4A0B-912F-7514D4582405}"/>
    <dgm:cxn modelId="{8976AEA1-48FC-489D-AC9A-80BAC3DBD6F3}" type="presOf" srcId="{0767209B-6819-4E2B-895D-FA37D5F88E95}" destId="{8A53E5AA-4B14-4D90-ADA6-C5C405263AB3}" srcOrd="0" destOrd="0" presId="urn:microsoft.com/office/officeart/2005/8/layout/hChevron3"/>
    <dgm:cxn modelId="{2B5F54D0-8245-4EE0-A4DA-3A614A877EF6}" srcId="{042841E3-458E-4967-BD08-468F5C34D7FA}" destId="{CBCD9600-AB0D-4D3D-AC82-962555221C40}" srcOrd="2" destOrd="0" parTransId="{2F9A906F-EC92-4F5D-8E14-1CC1DC8C3F60}" sibTransId="{561145BA-A0ED-47AF-9E2A-9F19A3D1D757}"/>
    <dgm:cxn modelId="{7CECA8FF-E1FE-4D0C-AA67-9D5F8063C610}" type="presParOf" srcId="{733C6105-F843-449B-A216-C4165F7D77E0}" destId="{8A53E5AA-4B14-4D90-ADA6-C5C405263AB3}" srcOrd="0" destOrd="0" presId="urn:microsoft.com/office/officeart/2005/8/layout/hChevron3"/>
    <dgm:cxn modelId="{89A6EFA7-F30C-4B75-B5FB-3D741512D284}" type="presParOf" srcId="{733C6105-F843-449B-A216-C4165F7D77E0}" destId="{90FC3E15-7E6C-449D-990D-67A4D51D3A00}" srcOrd="1" destOrd="0" presId="urn:microsoft.com/office/officeart/2005/8/layout/hChevron3"/>
    <dgm:cxn modelId="{8FBC1893-7930-4712-813F-9896F08484E3}" type="presParOf" srcId="{733C6105-F843-449B-A216-C4165F7D77E0}" destId="{D0130185-59A8-434D-87B2-5D0ABD3AD05B}" srcOrd="2" destOrd="0" presId="urn:microsoft.com/office/officeart/2005/8/layout/hChevron3"/>
    <dgm:cxn modelId="{EB08B842-52A7-4C43-83C4-A85794BE7939}" type="presParOf" srcId="{733C6105-F843-449B-A216-C4165F7D77E0}" destId="{03218431-1A80-4AC9-8FF5-994ADAC7E920}" srcOrd="3" destOrd="0" presId="urn:microsoft.com/office/officeart/2005/8/layout/hChevron3"/>
    <dgm:cxn modelId="{AB0EA40E-439F-40E0-9DD1-4D2C84A032CA}" type="presParOf" srcId="{733C6105-F843-449B-A216-C4165F7D77E0}" destId="{87FABF4E-C814-400C-8D06-201E8DD7367B}" srcOrd="4" destOrd="0" presId="urn:microsoft.com/office/officeart/2005/8/layout/hChevron3"/>
    <dgm:cxn modelId="{4280640C-9135-4951-AE09-C648A877DE46}" type="presParOf" srcId="{733C6105-F843-449B-A216-C4165F7D77E0}" destId="{F2999CC4-11CC-45CC-94AB-C35B3F3538D7}" srcOrd="5" destOrd="0" presId="urn:microsoft.com/office/officeart/2005/8/layout/hChevron3"/>
    <dgm:cxn modelId="{20A2D7C1-37DE-4D2B-B215-131D41EF6B6A}" type="presParOf" srcId="{733C6105-F843-449B-A216-C4165F7D77E0}" destId="{87C60A05-8AB6-4404-994D-F5A18F22744D}" srcOrd="6" destOrd="0" presId="urn:microsoft.com/office/officeart/2005/8/layout/hChevron3"/>
    <dgm:cxn modelId="{6BD248E4-F245-4394-8279-0BF0F46AB977}" type="presParOf" srcId="{733C6105-F843-449B-A216-C4165F7D77E0}" destId="{9ABF10B0-FD8D-4A24-852B-3812D073268B}" srcOrd="7" destOrd="0" presId="urn:microsoft.com/office/officeart/2005/8/layout/hChevron3"/>
    <dgm:cxn modelId="{2671A363-E840-4BB6-93CB-55E9B6CBCC32}" type="presParOf" srcId="{733C6105-F843-449B-A216-C4165F7D77E0}" destId="{863D1E04-3503-4AC3-8574-D57E312222C2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2841E3-458E-4967-BD08-468F5C34D7FA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</dgm:pt>
    <dgm:pt modelId="{0767209B-6819-4E2B-895D-FA37D5F88E95}">
      <dgm:prSet phldrT="[Text]"/>
      <dgm:spPr/>
      <dgm:t>
        <a:bodyPr/>
        <a:lstStyle/>
        <a:p>
          <a:r>
            <a:rPr lang="en-US" dirty="0"/>
            <a:t>STEP 11</a:t>
          </a:r>
        </a:p>
        <a:p>
          <a:endParaRPr lang="en-US" dirty="0"/>
        </a:p>
        <a:p>
          <a:r>
            <a:rPr lang="en-US" dirty="0"/>
            <a:t>Cathedral Conducts Client Training</a:t>
          </a:r>
        </a:p>
      </dgm:t>
    </dgm:pt>
    <dgm:pt modelId="{FA3D3480-454F-407F-902E-8DDC5D09DC8B}" type="parTrans" cxnId="{7C699174-B7D3-4CF5-9B8F-EAEF584BA237}">
      <dgm:prSet/>
      <dgm:spPr/>
      <dgm:t>
        <a:bodyPr/>
        <a:lstStyle/>
        <a:p>
          <a:endParaRPr lang="en-US"/>
        </a:p>
      </dgm:t>
    </dgm:pt>
    <dgm:pt modelId="{F594FB4F-7D77-4EBF-B09F-19FEE0A8A968}" type="sibTrans" cxnId="{7C699174-B7D3-4CF5-9B8F-EAEF584BA237}">
      <dgm:prSet/>
      <dgm:spPr/>
      <dgm:t>
        <a:bodyPr/>
        <a:lstStyle/>
        <a:p>
          <a:endParaRPr lang="en-US"/>
        </a:p>
      </dgm:t>
    </dgm:pt>
    <dgm:pt modelId="{34645B9E-05FA-4134-B9F4-45BC4735E7D8}">
      <dgm:prSet phldrT="[Text]"/>
      <dgm:spPr/>
      <dgm:t>
        <a:bodyPr/>
        <a:lstStyle/>
        <a:p>
          <a:r>
            <a:rPr lang="en-US" dirty="0"/>
            <a:t>STEP 12</a:t>
          </a:r>
        </a:p>
        <a:p>
          <a:r>
            <a:rPr lang="en-US" dirty="0"/>
            <a:t>Cathedral Conducts Client Verification Testing</a:t>
          </a:r>
        </a:p>
      </dgm:t>
    </dgm:pt>
    <dgm:pt modelId="{91A7641B-7723-4463-B75E-ACDC3CC57F74}" type="parTrans" cxnId="{D9620096-ACD0-4BD9-8BCE-54D9C669508C}">
      <dgm:prSet/>
      <dgm:spPr/>
      <dgm:t>
        <a:bodyPr/>
        <a:lstStyle/>
        <a:p>
          <a:endParaRPr lang="en-US"/>
        </a:p>
      </dgm:t>
    </dgm:pt>
    <dgm:pt modelId="{9202DCCC-2A09-4E3A-9513-6DCBF0AE366B}" type="sibTrans" cxnId="{D9620096-ACD0-4BD9-8BCE-54D9C669508C}">
      <dgm:prSet/>
      <dgm:spPr/>
      <dgm:t>
        <a:bodyPr/>
        <a:lstStyle/>
        <a:p>
          <a:endParaRPr lang="en-US"/>
        </a:p>
      </dgm:t>
    </dgm:pt>
    <dgm:pt modelId="{6E76BBEE-B7A3-4161-AF0C-DE0D26EEAEF6}">
      <dgm:prSet phldrT="[Text]"/>
      <dgm:spPr/>
      <dgm:t>
        <a:bodyPr/>
        <a:lstStyle/>
        <a:p>
          <a:r>
            <a:rPr lang="en-US" dirty="0"/>
            <a:t>STEP 13</a:t>
          </a:r>
        </a:p>
        <a:p>
          <a:r>
            <a:rPr lang="en-US" dirty="0"/>
            <a:t>Cathedral Notifies DeepTarget that Client is Ready for Go-Live</a:t>
          </a:r>
        </a:p>
      </dgm:t>
    </dgm:pt>
    <dgm:pt modelId="{D9C5D627-7C9B-4E14-95AD-AA57C4A0770C}" type="parTrans" cxnId="{A6C23F5D-7827-4657-89F7-1992E70EEF20}">
      <dgm:prSet/>
      <dgm:spPr/>
      <dgm:t>
        <a:bodyPr/>
        <a:lstStyle/>
        <a:p>
          <a:endParaRPr lang="en-US"/>
        </a:p>
      </dgm:t>
    </dgm:pt>
    <dgm:pt modelId="{164CB165-D31C-4D94-BD1B-2E02A12F2F57}" type="sibTrans" cxnId="{A6C23F5D-7827-4657-89F7-1992E70EEF20}">
      <dgm:prSet/>
      <dgm:spPr/>
      <dgm:t>
        <a:bodyPr/>
        <a:lstStyle/>
        <a:p>
          <a:endParaRPr lang="en-US"/>
        </a:p>
      </dgm:t>
    </dgm:pt>
    <dgm:pt modelId="{B2CE0260-7353-4603-80C2-EB1C636FE313}">
      <dgm:prSet phldrT="[Text]"/>
      <dgm:spPr/>
      <dgm:t>
        <a:bodyPr/>
        <a:lstStyle/>
        <a:p>
          <a:r>
            <a:rPr lang="en-US" dirty="0"/>
            <a:t>STEP 14</a:t>
          </a:r>
        </a:p>
        <a:p>
          <a:r>
            <a:rPr lang="en-US" dirty="0"/>
            <a:t>Cathedral Moves Client to Live Production</a:t>
          </a:r>
        </a:p>
      </dgm:t>
    </dgm:pt>
    <dgm:pt modelId="{7E8DC47F-7CC0-440A-9917-042B664A3688}" type="parTrans" cxnId="{57EC78F4-7DA2-49FE-B6DF-58535ABC5373}">
      <dgm:prSet/>
      <dgm:spPr/>
      <dgm:t>
        <a:bodyPr/>
        <a:lstStyle/>
        <a:p>
          <a:endParaRPr lang="en-US"/>
        </a:p>
      </dgm:t>
    </dgm:pt>
    <dgm:pt modelId="{923B57D2-D229-4BD9-859B-01C19AAB51C6}" type="sibTrans" cxnId="{57EC78F4-7DA2-49FE-B6DF-58535ABC5373}">
      <dgm:prSet/>
      <dgm:spPr/>
      <dgm:t>
        <a:bodyPr/>
        <a:lstStyle/>
        <a:p>
          <a:endParaRPr lang="en-US"/>
        </a:p>
      </dgm:t>
    </dgm:pt>
    <dgm:pt modelId="{95E4E61E-D78C-4C6F-AC99-7E210604EF10}">
      <dgm:prSet phldrT="[Text]"/>
      <dgm:spPr/>
      <dgm:t>
        <a:bodyPr/>
        <a:lstStyle/>
        <a:p>
          <a:r>
            <a:rPr lang="en-US" dirty="0"/>
            <a:t>STEP 15</a:t>
          </a:r>
        </a:p>
        <a:p>
          <a:endParaRPr lang="en-US" dirty="0"/>
        </a:p>
        <a:p>
          <a:r>
            <a:rPr lang="en-US" dirty="0"/>
            <a:t>Project Complete</a:t>
          </a:r>
        </a:p>
      </dgm:t>
    </dgm:pt>
    <dgm:pt modelId="{1063DD2D-96E8-4021-8F0E-0887D22BD82D}" type="parTrans" cxnId="{FA595B1D-49AD-48BF-936A-F92EBC64CF14}">
      <dgm:prSet/>
      <dgm:spPr/>
      <dgm:t>
        <a:bodyPr/>
        <a:lstStyle/>
        <a:p>
          <a:endParaRPr lang="en-US"/>
        </a:p>
      </dgm:t>
    </dgm:pt>
    <dgm:pt modelId="{95F8EB3D-2DB2-4A68-8542-17AA8BD250F4}" type="sibTrans" cxnId="{FA595B1D-49AD-48BF-936A-F92EBC64CF14}">
      <dgm:prSet/>
      <dgm:spPr/>
      <dgm:t>
        <a:bodyPr/>
        <a:lstStyle/>
        <a:p>
          <a:endParaRPr lang="en-US"/>
        </a:p>
      </dgm:t>
    </dgm:pt>
    <dgm:pt modelId="{733C6105-F843-449B-A216-C4165F7D77E0}" type="pres">
      <dgm:prSet presAssocID="{042841E3-458E-4967-BD08-468F5C34D7FA}" presName="Name0" presStyleCnt="0">
        <dgm:presLayoutVars>
          <dgm:dir/>
          <dgm:resizeHandles val="exact"/>
        </dgm:presLayoutVars>
      </dgm:prSet>
      <dgm:spPr/>
    </dgm:pt>
    <dgm:pt modelId="{8A53E5AA-4B14-4D90-ADA6-C5C405263AB3}" type="pres">
      <dgm:prSet presAssocID="{0767209B-6819-4E2B-895D-FA37D5F88E95}" presName="parTxOnly" presStyleLbl="node1" presStyleIdx="0" presStyleCnt="5">
        <dgm:presLayoutVars>
          <dgm:bulletEnabled val="1"/>
        </dgm:presLayoutVars>
      </dgm:prSet>
      <dgm:spPr/>
    </dgm:pt>
    <dgm:pt modelId="{90FC3E15-7E6C-449D-990D-67A4D51D3A00}" type="pres">
      <dgm:prSet presAssocID="{F594FB4F-7D77-4EBF-B09F-19FEE0A8A968}" presName="parSpace" presStyleCnt="0"/>
      <dgm:spPr/>
    </dgm:pt>
    <dgm:pt modelId="{2F4F66C1-D1BE-47E7-BE0C-8D82BBCB2DB0}" type="pres">
      <dgm:prSet presAssocID="{34645B9E-05FA-4134-B9F4-45BC4735E7D8}" presName="parTxOnly" presStyleLbl="node1" presStyleIdx="1" presStyleCnt="5">
        <dgm:presLayoutVars>
          <dgm:bulletEnabled val="1"/>
        </dgm:presLayoutVars>
      </dgm:prSet>
      <dgm:spPr/>
    </dgm:pt>
    <dgm:pt modelId="{487142E9-8524-41CA-B89D-74CE84B222FD}" type="pres">
      <dgm:prSet presAssocID="{9202DCCC-2A09-4E3A-9513-6DCBF0AE366B}" presName="parSpace" presStyleCnt="0"/>
      <dgm:spPr/>
    </dgm:pt>
    <dgm:pt modelId="{CFBAE9C3-8CE4-4244-9DF8-AF9AD448BA52}" type="pres">
      <dgm:prSet presAssocID="{6E76BBEE-B7A3-4161-AF0C-DE0D26EEAEF6}" presName="parTxOnly" presStyleLbl="node1" presStyleIdx="2" presStyleCnt="5">
        <dgm:presLayoutVars>
          <dgm:bulletEnabled val="1"/>
        </dgm:presLayoutVars>
      </dgm:prSet>
      <dgm:spPr/>
    </dgm:pt>
    <dgm:pt modelId="{2BD91F4F-E503-4E92-84D4-EFD7ECDEC24C}" type="pres">
      <dgm:prSet presAssocID="{164CB165-D31C-4D94-BD1B-2E02A12F2F57}" presName="parSpace" presStyleCnt="0"/>
      <dgm:spPr/>
    </dgm:pt>
    <dgm:pt modelId="{56C29434-6CB8-4961-9469-D22DB6BEE0F6}" type="pres">
      <dgm:prSet presAssocID="{B2CE0260-7353-4603-80C2-EB1C636FE313}" presName="parTxOnly" presStyleLbl="node1" presStyleIdx="3" presStyleCnt="5">
        <dgm:presLayoutVars>
          <dgm:bulletEnabled val="1"/>
        </dgm:presLayoutVars>
      </dgm:prSet>
      <dgm:spPr/>
    </dgm:pt>
    <dgm:pt modelId="{F042CF2D-BF9E-4A5A-B713-C863B937572E}" type="pres">
      <dgm:prSet presAssocID="{923B57D2-D229-4BD9-859B-01C19AAB51C6}" presName="parSpace" presStyleCnt="0"/>
      <dgm:spPr/>
    </dgm:pt>
    <dgm:pt modelId="{6F91CDBC-0810-485F-AAEB-81A2557070AC}" type="pres">
      <dgm:prSet presAssocID="{95E4E61E-D78C-4C6F-AC99-7E210604EF10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FA595B1D-49AD-48BF-936A-F92EBC64CF14}" srcId="{042841E3-458E-4967-BD08-468F5C34D7FA}" destId="{95E4E61E-D78C-4C6F-AC99-7E210604EF10}" srcOrd="4" destOrd="0" parTransId="{1063DD2D-96E8-4021-8F0E-0887D22BD82D}" sibTransId="{95F8EB3D-2DB2-4A68-8542-17AA8BD250F4}"/>
    <dgm:cxn modelId="{A6B0491F-F424-4086-95BA-1911A0B44294}" type="presOf" srcId="{6E76BBEE-B7A3-4161-AF0C-DE0D26EEAEF6}" destId="{CFBAE9C3-8CE4-4244-9DF8-AF9AD448BA52}" srcOrd="0" destOrd="0" presId="urn:microsoft.com/office/officeart/2005/8/layout/hChevron3"/>
    <dgm:cxn modelId="{58945127-EA90-43AA-A782-F381825010DF}" type="presOf" srcId="{B2CE0260-7353-4603-80C2-EB1C636FE313}" destId="{56C29434-6CB8-4961-9469-D22DB6BEE0F6}" srcOrd="0" destOrd="0" presId="urn:microsoft.com/office/officeart/2005/8/layout/hChevron3"/>
    <dgm:cxn modelId="{A6C23F5D-7827-4657-89F7-1992E70EEF20}" srcId="{042841E3-458E-4967-BD08-468F5C34D7FA}" destId="{6E76BBEE-B7A3-4161-AF0C-DE0D26EEAEF6}" srcOrd="2" destOrd="0" parTransId="{D9C5D627-7C9B-4E14-95AD-AA57C4A0770C}" sibTransId="{164CB165-D31C-4D94-BD1B-2E02A12F2F57}"/>
    <dgm:cxn modelId="{053DEE6E-FC07-4788-AA41-C99107E8F99E}" type="presOf" srcId="{34645B9E-05FA-4134-B9F4-45BC4735E7D8}" destId="{2F4F66C1-D1BE-47E7-BE0C-8D82BBCB2DB0}" srcOrd="0" destOrd="0" presId="urn:microsoft.com/office/officeart/2005/8/layout/hChevron3"/>
    <dgm:cxn modelId="{603A1E52-93B8-4D76-AC7A-6B0F19FC7AD1}" type="presOf" srcId="{042841E3-458E-4967-BD08-468F5C34D7FA}" destId="{733C6105-F843-449B-A216-C4165F7D77E0}" srcOrd="0" destOrd="0" presId="urn:microsoft.com/office/officeart/2005/8/layout/hChevron3"/>
    <dgm:cxn modelId="{7C699174-B7D3-4CF5-9B8F-EAEF584BA237}" srcId="{042841E3-458E-4967-BD08-468F5C34D7FA}" destId="{0767209B-6819-4E2B-895D-FA37D5F88E95}" srcOrd="0" destOrd="0" parTransId="{FA3D3480-454F-407F-902E-8DDC5D09DC8B}" sibTransId="{F594FB4F-7D77-4EBF-B09F-19FEE0A8A968}"/>
    <dgm:cxn modelId="{D9620096-ACD0-4BD9-8BCE-54D9C669508C}" srcId="{042841E3-458E-4967-BD08-468F5C34D7FA}" destId="{34645B9E-05FA-4134-B9F4-45BC4735E7D8}" srcOrd="1" destOrd="0" parTransId="{91A7641B-7723-4463-B75E-ACDC3CC57F74}" sibTransId="{9202DCCC-2A09-4E3A-9513-6DCBF0AE366B}"/>
    <dgm:cxn modelId="{8976AEA1-48FC-489D-AC9A-80BAC3DBD6F3}" type="presOf" srcId="{0767209B-6819-4E2B-895D-FA37D5F88E95}" destId="{8A53E5AA-4B14-4D90-ADA6-C5C405263AB3}" srcOrd="0" destOrd="0" presId="urn:microsoft.com/office/officeart/2005/8/layout/hChevron3"/>
    <dgm:cxn modelId="{083D9EF2-B126-41C4-A314-107D2FF84668}" type="presOf" srcId="{95E4E61E-D78C-4C6F-AC99-7E210604EF10}" destId="{6F91CDBC-0810-485F-AAEB-81A2557070AC}" srcOrd="0" destOrd="0" presId="urn:microsoft.com/office/officeart/2005/8/layout/hChevron3"/>
    <dgm:cxn modelId="{57EC78F4-7DA2-49FE-B6DF-58535ABC5373}" srcId="{042841E3-458E-4967-BD08-468F5C34D7FA}" destId="{B2CE0260-7353-4603-80C2-EB1C636FE313}" srcOrd="3" destOrd="0" parTransId="{7E8DC47F-7CC0-440A-9917-042B664A3688}" sibTransId="{923B57D2-D229-4BD9-859B-01C19AAB51C6}"/>
    <dgm:cxn modelId="{7CECA8FF-E1FE-4D0C-AA67-9D5F8063C610}" type="presParOf" srcId="{733C6105-F843-449B-A216-C4165F7D77E0}" destId="{8A53E5AA-4B14-4D90-ADA6-C5C405263AB3}" srcOrd="0" destOrd="0" presId="urn:microsoft.com/office/officeart/2005/8/layout/hChevron3"/>
    <dgm:cxn modelId="{89A6EFA7-F30C-4B75-B5FB-3D741512D284}" type="presParOf" srcId="{733C6105-F843-449B-A216-C4165F7D77E0}" destId="{90FC3E15-7E6C-449D-990D-67A4D51D3A00}" srcOrd="1" destOrd="0" presId="urn:microsoft.com/office/officeart/2005/8/layout/hChevron3"/>
    <dgm:cxn modelId="{9247784C-AA8B-4792-97EE-EEBC11637BBD}" type="presParOf" srcId="{733C6105-F843-449B-A216-C4165F7D77E0}" destId="{2F4F66C1-D1BE-47E7-BE0C-8D82BBCB2DB0}" srcOrd="2" destOrd="0" presId="urn:microsoft.com/office/officeart/2005/8/layout/hChevron3"/>
    <dgm:cxn modelId="{222D03A3-4D23-4406-88D9-5766A8B0EB40}" type="presParOf" srcId="{733C6105-F843-449B-A216-C4165F7D77E0}" destId="{487142E9-8524-41CA-B89D-74CE84B222FD}" srcOrd="3" destOrd="0" presId="urn:microsoft.com/office/officeart/2005/8/layout/hChevron3"/>
    <dgm:cxn modelId="{BBD87FB5-3FD0-492D-A427-B372D9272505}" type="presParOf" srcId="{733C6105-F843-449B-A216-C4165F7D77E0}" destId="{CFBAE9C3-8CE4-4244-9DF8-AF9AD448BA52}" srcOrd="4" destOrd="0" presId="urn:microsoft.com/office/officeart/2005/8/layout/hChevron3"/>
    <dgm:cxn modelId="{1EF408C1-09C9-4B14-A32B-0A3A07D4E8C5}" type="presParOf" srcId="{733C6105-F843-449B-A216-C4165F7D77E0}" destId="{2BD91F4F-E503-4E92-84D4-EFD7ECDEC24C}" srcOrd="5" destOrd="0" presId="urn:microsoft.com/office/officeart/2005/8/layout/hChevron3"/>
    <dgm:cxn modelId="{5FE79F24-70E9-4126-B26D-0749CE50FB5E}" type="presParOf" srcId="{733C6105-F843-449B-A216-C4165F7D77E0}" destId="{56C29434-6CB8-4961-9469-D22DB6BEE0F6}" srcOrd="6" destOrd="0" presId="urn:microsoft.com/office/officeart/2005/8/layout/hChevron3"/>
    <dgm:cxn modelId="{FD608723-53AB-4013-9C9C-9A91E76A99B4}" type="presParOf" srcId="{733C6105-F843-449B-A216-C4165F7D77E0}" destId="{F042CF2D-BF9E-4A5A-B713-C863B937572E}" srcOrd="7" destOrd="0" presId="urn:microsoft.com/office/officeart/2005/8/layout/hChevron3"/>
    <dgm:cxn modelId="{D6CC0258-F042-45F8-8304-5848B2EFA0AF}" type="presParOf" srcId="{733C6105-F843-449B-A216-C4165F7D77E0}" destId="{6F91CDBC-0810-485F-AAEB-81A2557070A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E5AA-4B14-4D90-ADA6-C5C405263AB3}">
      <dsp:nvSpPr>
        <dsp:cNvPr id="0" name=""/>
        <dsp:cNvSpPr/>
      </dsp:nvSpPr>
      <dsp:spPr>
        <a:xfrm>
          <a:off x="1382" y="2221301"/>
          <a:ext cx="2696277" cy="107851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676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Client Kickoff</a:t>
          </a:r>
        </a:p>
      </dsp:txBody>
      <dsp:txXfrm>
        <a:off x="1382" y="2221301"/>
        <a:ext cx="2426650" cy="1078510"/>
      </dsp:txXfrm>
    </dsp:sp>
    <dsp:sp modelId="{87FABF4E-C814-400C-8D06-201E8DD7367B}">
      <dsp:nvSpPr>
        <dsp:cNvPr id="0" name=""/>
        <dsp:cNvSpPr/>
      </dsp:nvSpPr>
      <dsp:spPr>
        <a:xfrm>
          <a:off x="2158404" y="2221301"/>
          <a:ext cx="2696277" cy="1078510"/>
        </a:xfrm>
        <a:prstGeom prst="chevron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Client Sends Product Codes/Descriptions to Cathedral</a:t>
          </a:r>
        </a:p>
      </dsp:txBody>
      <dsp:txXfrm>
        <a:off x="2697659" y="2221301"/>
        <a:ext cx="1617767" cy="1078510"/>
      </dsp:txXfrm>
    </dsp:sp>
    <dsp:sp modelId="{87C60A05-8AB6-4404-994D-F5A18F22744D}">
      <dsp:nvSpPr>
        <dsp:cNvPr id="0" name=""/>
        <dsp:cNvSpPr/>
      </dsp:nvSpPr>
      <dsp:spPr>
        <a:xfrm>
          <a:off x="4315426" y="2221301"/>
          <a:ext cx="2696277" cy="1078510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Client Uploads Data Extracts to Cathedral’s FTP Site</a:t>
          </a:r>
        </a:p>
      </dsp:txBody>
      <dsp:txXfrm>
        <a:off x="4854681" y="2221301"/>
        <a:ext cx="1617767" cy="1078510"/>
      </dsp:txXfrm>
    </dsp:sp>
    <dsp:sp modelId="{CF69F90A-CFF5-475A-8702-771BFFDA3D16}">
      <dsp:nvSpPr>
        <dsp:cNvPr id="0" name=""/>
        <dsp:cNvSpPr/>
      </dsp:nvSpPr>
      <dsp:spPr>
        <a:xfrm>
          <a:off x="6472448" y="2221301"/>
          <a:ext cx="2696277" cy="1078510"/>
        </a:xfrm>
        <a:prstGeom prst="chevron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Cathedral Sends Handoff Form to DeepTarget</a:t>
          </a:r>
        </a:p>
      </dsp:txBody>
      <dsp:txXfrm>
        <a:off x="7011703" y="2221301"/>
        <a:ext cx="1617767" cy="1078510"/>
      </dsp:txXfrm>
    </dsp:sp>
    <dsp:sp modelId="{9FE99F98-5F42-47B0-8EFA-CBB69D873F4B}">
      <dsp:nvSpPr>
        <dsp:cNvPr id="0" name=""/>
        <dsp:cNvSpPr/>
      </dsp:nvSpPr>
      <dsp:spPr>
        <a:xfrm>
          <a:off x="8629470" y="2221301"/>
          <a:ext cx="2696277" cy="107851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STEP 5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Cathedral Sends Product Codes/Desc to DeepTarget</a:t>
          </a:r>
        </a:p>
      </dsp:txBody>
      <dsp:txXfrm>
        <a:off x="9168725" y="2221301"/>
        <a:ext cx="1617767" cy="107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E5AA-4B14-4D90-ADA6-C5C405263AB3}">
      <dsp:nvSpPr>
        <dsp:cNvPr id="0" name=""/>
        <dsp:cNvSpPr/>
      </dsp:nvSpPr>
      <dsp:spPr>
        <a:xfrm>
          <a:off x="1382" y="2221301"/>
          <a:ext cx="2696277" cy="107851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6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Uploads Client Data to </a:t>
          </a:r>
          <a:r>
            <a:rPr lang="en-US" sz="1300" kern="1200" dirty="0" err="1"/>
            <a:t>DeepTarget’s</a:t>
          </a:r>
          <a:r>
            <a:rPr lang="en-US" sz="1300" kern="1200" dirty="0"/>
            <a:t> FTP Site</a:t>
          </a:r>
        </a:p>
      </dsp:txBody>
      <dsp:txXfrm>
        <a:off x="1382" y="2221301"/>
        <a:ext cx="2426650" cy="1078510"/>
      </dsp:txXfrm>
    </dsp:sp>
    <dsp:sp modelId="{D0130185-59A8-434D-87B2-5D0ABD3AD05B}">
      <dsp:nvSpPr>
        <dsp:cNvPr id="0" name=""/>
        <dsp:cNvSpPr/>
      </dsp:nvSpPr>
      <dsp:spPr>
        <a:xfrm>
          <a:off x="2158404" y="2221301"/>
          <a:ext cx="2696277" cy="1078510"/>
        </a:xfrm>
        <a:prstGeom prst="chevron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7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DeepTarget Sets Up Client Instance</a:t>
          </a:r>
        </a:p>
      </dsp:txBody>
      <dsp:txXfrm>
        <a:off x="2697659" y="2221301"/>
        <a:ext cx="1617767" cy="1078510"/>
      </dsp:txXfrm>
    </dsp:sp>
    <dsp:sp modelId="{87FABF4E-C814-400C-8D06-201E8DD7367B}">
      <dsp:nvSpPr>
        <dsp:cNvPr id="0" name=""/>
        <dsp:cNvSpPr/>
      </dsp:nvSpPr>
      <dsp:spPr>
        <a:xfrm>
          <a:off x="4315426" y="2221301"/>
          <a:ext cx="2696277" cy="1078510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8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DeepTarget Sends App URL &amp; Login Creds to Client/Cathedral</a:t>
          </a:r>
        </a:p>
      </dsp:txBody>
      <dsp:txXfrm>
        <a:off x="4854681" y="2221301"/>
        <a:ext cx="1617767" cy="1078510"/>
      </dsp:txXfrm>
    </dsp:sp>
    <dsp:sp modelId="{87C60A05-8AB6-4404-994D-F5A18F22744D}">
      <dsp:nvSpPr>
        <dsp:cNvPr id="0" name=""/>
        <dsp:cNvSpPr/>
      </dsp:nvSpPr>
      <dsp:spPr>
        <a:xfrm>
          <a:off x="6472448" y="2221301"/>
          <a:ext cx="2696277" cy="1078510"/>
        </a:xfrm>
        <a:prstGeom prst="chevron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9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DeepTarget Sends Client-Specific URL to Cathedral</a:t>
          </a:r>
        </a:p>
      </dsp:txBody>
      <dsp:txXfrm>
        <a:off x="7011703" y="2221301"/>
        <a:ext cx="1617767" cy="1078510"/>
      </dsp:txXfrm>
    </dsp:sp>
    <dsp:sp modelId="{863D1E04-3503-4AC3-8574-D57E312222C2}">
      <dsp:nvSpPr>
        <dsp:cNvPr id="0" name=""/>
        <dsp:cNvSpPr/>
      </dsp:nvSpPr>
      <dsp:spPr>
        <a:xfrm>
          <a:off x="8629470" y="2221301"/>
          <a:ext cx="2696277" cy="107851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10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Enables DeepTarget in System for Testers</a:t>
          </a:r>
        </a:p>
      </dsp:txBody>
      <dsp:txXfrm>
        <a:off x="9168725" y="2221301"/>
        <a:ext cx="1617767" cy="107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E5AA-4B14-4D90-ADA6-C5C405263AB3}">
      <dsp:nvSpPr>
        <dsp:cNvPr id="0" name=""/>
        <dsp:cNvSpPr/>
      </dsp:nvSpPr>
      <dsp:spPr>
        <a:xfrm>
          <a:off x="1382" y="2221301"/>
          <a:ext cx="2696277" cy="107851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11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Conducts Client Training</a:t>
          </a:r>
        </a:p>
      </dsp:txBody>
      <dsp:txXfrm>
        <a:off x="1382" y="2221301"/>
        <a:ext cx="2426650" cy="1078510"/>
      </dsp:txXfrm>
    </dsp:sp>
    <dsp:sp modelId="{2F4F66C1-D1BE-47E7-BE0C-8D82BBCB2DB0}">
      <dsp:nvSpPr>
        <dsp:cNvPr id="0" name=""/>
        <dsp:cNvSpPr/>
      </dsp:nvSpPr>
      <dsp:spPr>
        <a:xfrm>
          <a:off x="2158404" y="2221301"/>
          <a:ext cx="2696277" cy="1078510"/>
        </a:xfrm>
        <a:prstGeom prst="chevron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12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Conducts Client Verification Testing</a:t>
          </a:r>
        </a:p>
      </dsp:txBody>
      <dsp:txXfrm>
        <a:off x="2697659" y="2221301"/>
        <a:ext cx="1617767" cy="1078510"/>
      </dsp:txXfrm>
    </dsp:sp>
    <dsp:sp modelId="{CFBAE9C3-8CE4-4244-9DF8-AF9AD448BA52}">
      <dsp:nvSpPr>
        <dsp:cNvPr id="0" name=""/>
        <dsp:cNvSpPr/>
      </dsp:nvSpPr>
      <dsp:spPr>
        <a:xfrm>
          <a:off x="4315426" y="2221301"/>
          <a:ext cx="2696277" cy="1078510"/>
        </a:xfrm>
        <a:prstGeom prst="chevron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13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Notifies DeepTarget that Client is Ready for Go-Live</a:t>
          </a:r>
        </a:p>
      </dsp:txBody>
      <dsp:txXfrm>
        <a:off x="4854681" y="2221301"/>
        <a:ext cx="1617767" cy="1078510"/>
      </dsp:txXfrm>
    </dsp:sp>
    <dsp:sp modelId="{56C29434-6CB8-4961-9469-D22DB6BEE0F6}">
      <dsp:nvSpPr>
        <dsp:cNvPr id="0" name=""/>
        <dsp:cNvSpPr/>
      </dsp:nvSpPr>
      <dsp:spPr>
        <a:xfrm>
          <a:off x="6472448" y="2221301"/>
          <a:ext cx="2696277" cy="1078510"/>
        </a:xfrm>
        <a:prstGeom prst="chevron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14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Cathedral Moves Client to Live Production</a:t>
          </a:r>
        </a:p>
      </dsp:txBody>
      <dsp:txXfrm>
        <a:off x="7011703" y="2221301"/>
        <a:ext cx="1617767" cy="1078510"/>
      </dsp:txXfrm>
    </dsp:sp>
    <dsp:sp modelId="{6F91CDBC-0810-485F-AAEB-81A2557070AC}">
      <dsp:nvSpPr>
        <dsp:cNvPr id="0" name=""/>
        <dsp:cNvSpPr/>
      </dsp:nvSpPr>
      <dsp:spPr>
        <a:xfrm>
          <a:off x="8629470" y="2221301"/>
          <a:ext cx="2696277" cy="1078510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STEP 15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Complete</a:t>
          </a:r>
        </a:p>
      </dsp:txBody>
      <dsp:txXfrm>
        <a:off x="9168725" y="2221301"/>
        <a:ext cx="1617767" cy="107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D0931-2FCA-4180-937C-15FBCAB3188A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2AD6C-81CC-4F84-AAAA-687E78054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44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F6167-8BFE-454A-8C11-1F80439B15D4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34443-F488-1445-BE4A-FE2FE04D6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14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34443-F488-1445-BE4A-FE2FE04D6D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7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34443-F488-1445-BE4A-FE2FE04D6D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9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34443-F488-1445-BE4A-FE2FE04D6D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634443-F488-1445-BE4A-FE2FE04D6D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8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2792" y="136854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5701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3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65125"/>
            <a:ext cx="77724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535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6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4993" y="365125"/>
            <a:ext cx="7458808" cy="1325563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44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44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053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56333"/>
            <a:ext cx="7773988" cy="1325563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000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000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65125"/>
            <a:ext cx="7989277" cy="1325563"/>
          </a:xfrm>
          <a:prstGeom prst="rect">
            <a:avLst/>
          </a:prstGeo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9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74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0" y="50738"/>
            <a:ext cx="3932235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779" y="1493353"/>
            <a:ext cx="6172200" cy="43359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8999" y="1927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630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665" y="200088"/>
            <a:ext cx="3932236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3723" y="1473082"/>
            <a:ext cx="6368977" cy="42067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7664" y="186824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806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mailto:success@deeptarget.co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www.deeptarget.com/" TargetMode="Externa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44A42E-B8FE-A54A-A5EE-2BC0E5EC6468}"/>
              </a:ext>
            </a:extLst>
          </p:cNvPr>
          <p:cNvSpPr/>
          <p:nvPr userDrawn="1"/>
        </p:nvSpPr>
        <p:spPr>
          <a:xfrm>
            <a:off x="0" y="6176964"/>
            <a:ext cx="12192000" cy="681037"/>
          </a:xfrm>
          <a:prstGeom prst="rect">
            <a:avLst/>
          </a:prstGeom>
          <a:solidFill>
            <a:srgbClr val="CCD1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694100" y="5996970"/>
            <a:ext cx="10972800" cy="1825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>
                <a:latin typeface="Century Gothic" panose="020B0502020202020204" pitchFamily="34" charset="0"/>
              </a:rPr>
              <a:t>Copyright © 2019 DeepTarget Inc., All Rights Reserved</a:t>
            </a: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1052478" y="633137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lang="en-US" sz="18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latin typeface="Century Gothic" panose="020B0502020202020204" pitchFamily="34" charset="0"/>
                <a:hlinkClick r:id="rId11"/>
              </a:rPr>
              <a:t>www.deeptarget.com</a:t>
            </a:r>
            <a:r>
              <a:rPr lang="en-US" sz="1050" dirty="0">
                <a:latin typeface="Century Gothic" panose="020B0502020202020204" pitchFamily="34" charset="0"/>
              </a:rPr>
              <a:t>  </a:t>
            </a:r>
            <a:r>
              <a:rPr lang="en-US" sz="14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65552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Century Gothic" panose="020B0502020202020204" pitchFamily="34" charset="0"/>
              </a:rPr>
              <a:t> (256) 217-4055  </a:t>
            </a: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998923" y="63332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b="0" i="0" u="none" strike="noStrike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latin typeface="Century Gothic" panose="020B0502020202020204" pitchFamily="34" charset="0"/>
                <a:hlinkClick r:id="rId12"/>
              </a:rPr>
              <a:t>success@deeptarget.com</a:t>
            </a:r>
            <a:r>
              <a:rPr lang="en-US" sz="1050" dirty="0">
                <a:latin typeface="Century Gothic" panose="020B0502020202020204" pitchFamily="34" charset="0"/>
              </a:rPr>
              <a:t> 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95E081E-9945-5041-9CDE-8CA9E1F98FC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5847" y="6356350"/>
            <a:ext cx="365125" cy="365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9E6D22F-A72A-5045-8DCF-C84DF0E444A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274718" y="6388036"/>
            <a:ext cx="301137" cy="3017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07C96F0-C8FD-214A-A424-D29C63F6231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174182" y="6376460"/>
            <a:ext cx="320040" cy="321865"/>
          </a:xfrm>
          <a:prstGeom prst="rect">
            <a:avLst/>
          </a:prstGeom>
        </p:spPr>
      </p:pic>
      <p:sp>
        <p:nvSpPr>
          <p:cNvPr id="23" name="Title Placeholder 1"/>
          <p:cNvSpPr>
            <a:spLocks noGrp="1"/>
          </p:cNvSpPr>
          <p:nvPr>
            <p:ph type="title"/>
          </p:nvPr>
        </p:nvSpPr>
        <p:spPr>
          <a:xfrm>
            <a:off x="3756746" y="444698"/>
            <a:ext cx="7597053" cy="1121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05" y="263547"/>
            <a:ext cx="3200400" cy="122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36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spc="300" dirty="0">
          <a:solidFill>
            <a:srgbClr val="CCD163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BB07435-2504-CF44-8382-DEF380EC9742}"/>
              </a:ext>
            </a:extLst>
          </p:cNvPr>
          <p:cNvSpPr txBox="1">
            <a:spLocks/>
          </p:cNvSpPr>
          <p:nvPr/>
        </p:nvSpPr>
        <p:spPr>
          <a:xfrm>
            <a:off x="4015740" y="311504"/>
            <a:ext cx="7757474" cy="82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931670"/>
            <a:ext cx="10527030" cy="2743200"/>
          </a:xfrm>
        </p:spPr>
        <p:txBody>
          <a:bodyPr>
            <a:normAutofit/>
          </a:bodyPr>
          <a:lstStyle/>
          <a:p>
            <a:r>
              <a:rPr lang="en-US" sz="4800" dirty="0"/>
              <a:t>Cathedral – DeepTarget </a:t>
            </a:r>
            <a:br>
              <a:rPr lang="en-US" sz="4800" dirty="0"/>
            </a:br>
            <a:r>
              <a:rPr lang="en-US" sz="4800" dirty="0"/>
              <a:t>New Client Implementation Process Flow</a:t>
            </a:r>
          </a:p>
        </p:txBody>
      </p:sp>
    </p:spTree>
    <p:extLst>
      <p:ext uri="{BB962C8B-B14F-4D97-AF65-F5344CB8AC3E}">
        <p14:creationId xmlns:p14="http://schemas.microsoft.com/office/powerpoint/2010/main" val="355190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BB07435-2504-CF44-8382-DEF380EC9742}"/>
              </a:ext>
            </a:extLst>
          </p:cNvPr>
          <p:cNvSpPr txBox="1">
            <a:spLocks/>
          </p:cNvSpPr>
          <p:nvPr/>
        </p:nvSpPr>
        <p:spPr>
          <a:xfrm>
            <a:off x="2667000" y="985874"/>
            <a:ext cx="7757474" cy="82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79DE3C5-8BF7-4756-AD6E-3DA8E929CD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9870080"/>
              </p:ext>
            </p:extLst>
          </p:nvPr>
        </p:nvGraphicFramePr>
        <p:xfrm>
          <a:off x="377190" y="719666"/>
          <a:ext cx="11327130" cy="5521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56164E40-F5F5-45EE-9062-1E87DF8D0DAC}"/>
              </a:ext>
            </a:extLst>
          </p:cNvPr>
          <p:cNvSpPr txBox="1">
            <a:spLocks/>
          </p:cNvSpPr>
          <p:nvPr/>
        </p:nvSpPr>
        <p:spPr>
          <a:xfrm>
            <a:off x="2819400" y="1138274"/>
            <a:ext cx="7757474" cy="82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67F0FBE-FF89-4369-B020-A964435BE52C}"/>
              </a:ext>
            </a:extLst>
          </p:cNvPr>
          <p:cNvSpPr txBox="1">
            <a:spLocks/>
          </p:cNvSpPr>
          <p:nvPr/>
        </p:nvSpPr>
        <p:spPr>
          <a:xfrm>
            <a:off x="3863340" y="311504"/>
            <a:ext cx="7840980" cy="1391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800" b="1" spc="300" dirty="0">
              <a:solidFill>
                <a:srgbClr val="CCD1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+mj-ea"/>
              <a:cs typeface="+mj-cs"/>
            </a:endParaRPr>
          </a:p>
          <a:p>
            <a:pPr algn="r"/>
            <a:r>
              <a:rPr lang="en-US" sz="2800" b="1" spc="300" dirty="0"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Client Implementation Process Flow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9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BB07435-2504-CF44-8382-DEF380EC9742}"/>
              </a:ext>
            </a:extLst>
          </p:cNvPr>
          <p:cNvSpPr txBox="1">
            <a:spLocks/>
          </p:cNvSpPr>
          <p:nvPr/>
        </p:nvSpPr>
        <p:spPr>
          <a:xfrm>
            <a:off x="2667000" y="985874"/>
            <a:ext cx="7757474" cy="82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79DE3C5-8BF7-4756-AD6E-3DA8E929CD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533481"/>
              </p:ext>
            </p:extLst>
          </p:nvPr>
        </p:nvGraphicFramePr>
        <p:xfrm>
          <a:off x="377190" y="719666"/>
          <a:ext cx="11327130" cy="5521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340917A4-0DA9-450D-942D-A01EF88C41B4}"/>
              </a:ext>
            </a:extLst>
          </p:cNvPr>
          <p:cNvSpPr txBox="1">
            <a:spLocks/>
          </p:cNvSpPr>
          <p:nvPr/>
        </p:nvSpPr>
        <p:spPr>
          <a:xfrm>
            <a:off x="3863340" y="311504"/>
            <a:ext cx="7840980" cy="1391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800" b="1" spc="300" dirty="0">
              <a:solidFill>
                <a:srgbClr val="CCD1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+mj-ea"/>
              <a:cs typeface="+mj-cs"/>
            </a:endParaRPr>
          </a:p>
          <a:p>
            <a:pPr algn="r"/>
            <a:r>
              <a:rPr lang="en-US" sz="2800" b="1" spc="300" dirty="0"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Client Implementation Process Flow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14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EBB07435-2504-CF44-8382-DEF380EC9742}"/>
              </a:ext>
            </a:extLst>
          </p:cNvPr>
          <p:cNvSpPr txBox="1">
            <a:spLocks/>
          </p:cNvSpPr>
          <p:nvPr/>
        </p:nvSpPr>
        <p:spPr>
          <a:xfrm>
            <a:off x="2667000" y="985874"/>
            <a:ext cx="7757474" cy="82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79DE3C5-8BF7-4756-AD6E-3DA8E929CD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9247314"/>
              </p:ext>
            </p:extLst>
          </p:nvPr>
        </p:nvGraphicFramePr>
        <p:xfrm>
          <a:off x="377190" y="719666"/>
          <a:ext cx="11327130" cy="5521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ubtitle 2">
            <a:extLst>
              <a:ext uri="{FF2B5EF4-FFF2-40B4-BE49-F238E27FC236}">
                <a16:creationId xmlns:a16="http://schemas.microsoft.com/office/drawing/2014/main" id="{FB920651-B849-48EB-8B0D-F58BFFC5D3E8}"/>
              </a:ext>
            </a:extLst>
          </p:cNvPr>
          <p:cNvSpPr txBox="1">
            <a:spLocks/>
          </p:cNvSpPr>
          <p:nvPr/>
        </p:nvSpPr>
        <p:spPr>
          <a:xfrm>
            <a:off x="3863340" y="311504"/>
            <a:ext cx="7840980" cy="1391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800" b="1" spc="300" dirty="0">
              <a:solidFill>
                <a:srgbClr val="CCD16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ea typeface="+mj-ea"/>
              <a:cs typeface="+mj-cs"/>
            </a:endParaRPr>
          </a:p>
          <a:p>
            <a:pPr algn="r"/>
            <a:r>
              <a:rPr lang="en-US" sz="2800" b="1" spc="300" dirty="0">
                <a:solidFill>
                  <a:srgbClr val="CCD1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Client Implementation Process Flow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37087"/>
      </p:ext>
    </p:extLst>
  </p:cSld>
  <p:clrMapOvr>
    <a:masterClrMapping/>
  </p:clrMapOvr>
</p:sld>
</file>

<file path=ppt/theme/theme1.xml><?xml version="1.0" encoding="utf-8"?>
<a:theme xmlns:a="http://schemas.openxmlformats.org/drawingml/2006/main" name="DeepTarget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FBD5F999936C468F2EF6D5932D9D4E" ma:contentTypeVersion="12" ma:contentTypeDescription="Create a new document." ma:contentTypeScope="" ma:versionID="c6861b2a4623ceed81dfbc71ddc48924">
  <xsd:schema xmlns:xsd="http://www.w3.org/2001/XMLSchema" xmlns:xs="http://www.w3.org/2001/XMLSchema" xmlns:p="http://schemas.microsoft.com/office/2006/metadata/properties" xmlns:ns2="278e90c4-4506-4c80-b1d9-4a3321d93818" xmlns:ns3="e7812fc2-6425-41fc-9959-01ee1f38b9a8" targetNamespace="http://schemas.microsoft.com/office/2006/metadata/properties" ma:root="true" ma:fieldsID="4b6aecb533f15382a8c3e71e46e7ff96" ns2:_="" ns3:_="">
    <xsd:import namespace="278e90c4-4506-4c80-b1d9-4a3321d93818"/>
    <xsd:import namespace="e7812fc2-6425-41fc-9959-01ee1f38b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e90c4-4506-4c80-b1d9-4a3321d938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812fc2-6425-41fc-9959-01ee1f38b9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DC7E7F-2E21-4166-BAA6-0E75FA16DC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e90c4-4506-4c80-b1d9-4a3321d93818"/>
    <ds:schemaRef ds:uri="e7812fc2-6425-41fc-9959-01ee1f38b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D5CA6DD-2262-49A2-964E-857426A5451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7812fc2-6425-41fc-9959-01ee1f38b9a8"/>
    <ds:schemaRef ds:uri="http://schemas.microsoft.com/office/2006/documentManagement/types"/>
    <ds:schemaRef ds:uri="278e90c4-4506-4c80-b1d9-4a3321d9381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658D253-5066-4A29-8FD0-5FEC84711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26998</TotalTime>
  <Words>150</Words>
  <Application>Microsoft Office PowerPoint</Application>
  <PresentationFormat>Widescreen</PresentationFormat>
  <Paragraphs>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DeepTarget Default Theme</vt:lpstr>
      <vt:lpstr>Cathedral – DeepTarget  New Client Implementation Process Flow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Woods</dc:creator>
  <cp:lastModifiedBy>Sara Alavi</cp:lastModifiedBy>
  <cp:revision>263</cp:revision>
  <dcterms:created xsi:type="dcterms:W3CDTF">2018-12-02T05:12:16Z</dcterms:created>
  <dcterms:modified xsi:type="dcterms:W3CDTF">2020-02-13T16:45:28Z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0x01010077FBD5F999936C468F2EF6D5932D9D4E</vt:lpwstr>
  </property>
</Properties>
</file>