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3"/>
  </p:notesMasterIdLst>
  <p:sldIdLst>
    <p:sldId id="256" r:id="rId5"/>
    <p:sldId id="278" r:id="rId6"/>
    <p:sldId id="258" r:id="rId7"/>
    <p:sldId id="284" r:id="rId8"/>
    <p:sldId id="259" r:id="rId9"/>
    <p:sldId id="1568" r:id="rId10"/>
    <p:sldId id="1558" r:id="rId11"/>
    <p:sldId id="1570" r:id="rId1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9"/>
    <p:restoredTop sz="85110"/>
  </p:normalViewPr>
  <p:slideViewPr>
    <p:cSldViewPr snapToGrid="0" snapToObjects="1">
      <p:cViewPr varScale="1">
        <p:scale>
          <a:sx n="93" d="100"/>
          <a:sy n="93" d="100"/>
        </p:scale>
        <p:origin x="1440" y="192"/>
      </p:cViewPr>
      <p:guideLst/>
    </p:cSldViewPr>
  </p:slideViewPr>
  <p:notesTextViewPr>
    <p:cViewPr>
      <p:scale>
        <a:sx n="1" d="1"/>
        <a:sy n="1" d="1"/>
      </p:scale>
      <p:origin x="0" y="0"/>
    </p:cViewPr>
  </p:notesTextViewPr>
  <p:sorterViewPr>
    <p:cViewPr>
      <p:scale>
        <a:sx n="129" d="100"/>
        <a:sy n="12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8" name="Shape 578"/>
          <p:cNvSpPr>
            <a:spLocks noGrp="1" noRot="1" noChangeAspect="1"/>
          </p:cNvSpPr>
          <p:nvPr>
            <p:ph type="sldImg"/>
          </p:nvPr>
        </p:nvSpPr>
        <p:spPr>
          <a:xfrm>
            <a:off x="1143000" y="685800"/>
            <a:ext cx="4572000" cy="3429000"/>
          </a:xfrm>
          <a:prstGeom prst="rect">
            <a:avLst/>
          </a:prstGeom>
        </p:spPr>
        <p:txBody>
          <a:bodyPr/>
          <a:lstStyle/>
          <a:p>
            <a:endParaRPr/>
          </a:p>
        </p:txBody>
      </p:sp>
      <p:sp>
        <p:nvSpPr>
          <p:cNvPr id="579" name="Shape 57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By now, we are all aware:  The world has moved to digital.  While there may be some correction, we can all agree that your primary channels are digital.  No longer will the bulk of your members walk into a branch or call.  The challenge now is how do we use these “impressions” to serve, delight and engage moving forward?  If differentiator is dedication to the community member, how do we do community in digital channels?  How do we demonstrate that we know the member better than wells </a:t>
            </a:r>
            <a:r>
              <a:rPr lang="en-US" dirty="0" err="1"/>
              <a:t>fargo</a:t>
            </a:r>
            <a:r>
              <a:rPr lang="en-US" dirty="0"/>
              <a:t>, chase or </a:t>
            </a:r>
            <a:r>
              <a:rPr lang="en-US" dirty="0" err="1"/>
              <a:t>paypal</a:t>
            </a:r>
            <a:r>
              <a:rPr lang="en-US" dirty="0"/>
              <a:t>?  The key is data.  The challenge is how to use data in digital channels.  Today, we address that concern with DeepTarget’s Digital Experience Platform. </a:t>
            </a:r>
          </a:p>
        </p:txBody>
      </p:sp>
    </p:spTree>
    <p:extLst>
      <p:ext uri="{BB962C8B-B14F-4D97-AF65-F5344CB8AC3E}">
        <p14:creationId xmlns:p14="http://schemas.microsoft.com/office/powerpoint/2010/main" val="79849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Shape 60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603" name="Shape 603"/>
          <p:cNvSpPr>
            <a:spLocks noGrp="1"/>
          </p:cNvSpPr>
          <p:nvPr>
            <p:ph type="body" sz="quarter" idx="1"/>
          </p:nvPr>
        </p:nvSpPr>
        <p:spPr>
          <a:prstGeom prst="rect">
            <a:avLst/>
          </a:prstGeom>
        </p:spPr>
        <p:txBody>
          <a:bodyPr/>
          <a:lstStyle/>
          <a:p>
            <a:r>
              <a:rPr lang="en-US" dirty="0"/>
              <a:t>DeepTarget addresses a growing problem that has been recognized but unaddressed as other priorities have been distracting.  Silos by channels have persisted.  Marketing has been challenged in coordinating a comprehensive message to membership.  This is only getting worse.  Moreover, the idea of “community” and “we know you” continues to erode and suffer.  This slide depicts why.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why deep target is in business.  We have implemented in over 200 financial institutions and we are already implemented in your technology stack.  </a:t>
            </a:r>
          </a:p>
        </p:txBody>
      </p:sp>
    </p:spTree>
    <p:extLst>
      <p:ext uri="{BB962C8B-B14F-4D97-AF65-F5344CB8AC3E}">
        <p14:creationId xmlns:p14="http://schemas.microsoft.com/office/powerpoint/2010/main" val="3112492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hape 609"/>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610" name="Shape 610"/>
          <p:cNvSpPr>
            <a:spLocks noGrp="1"/>
          </p:cNvSpPr>
          <p:nvPr>
            <p:ph type="body" sz="quarter" idx="1"/>
          </p:nvPr>
        </p:nvSpPr>
        <p:spPr>
          <a:prstGeom prst="rect">
            <a:avLst/>
          </a:prstGeom>
        </p:spPr>
        <p:txBody>
          <a:bodyPr/>
          <a:lstStyle/>
          <a:p>
            <a:r>
              <a:rPr lang="en-US" dirty="0"/>
              <a:t>What DeepTarget does is insert our technology between your data and your delivery.  In this way, we coordinate your messaging across all empowered channels.  Perhaps we should stop there.  That is profound and something you’ve never been able to do before.  You can personalize, on a one-on-one basis, your message to each member.  You can make a market of x number of members, x markets of one member.  We should probably stop right there.  But wait, there’s more!  For the first time, we can measure marketing effectiveness and create marketing best practices for your credit union.  You can, for the first time, apply science to the art of marketing.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Several studies tell us that the deeper engagement you can create, the more opportunity you have.  Years ago, banks sold ”totally free checking” as a lost leader because they knew it was the path to financial partnership.  The checking account was the way to create and establish affinity which led to even more affinity.  Here we see the latest releases of Apple iOS (14) and United Airlines where they are  purposely trying to get users to more actively engage.  With the onset of the pandemic, many members are looking to expand their understanding of what is offered over digital channels.  Others may see a feature on TV from a competitor and change alliances because they didn’t’ know you had the same feature…you just didn’t tell them.  </a:t>
            </a:r>
          </a:p>
        </p:txBody>
      </p:sp>
    </p:spTree>
    <p:extLst>
      <p:ext uri="{BB962C8B-B14F-4D97-AF65-F5344CB8AC3E}">
        <p14:creationId xmlns:p14="http://schemas.microsoft.com/office/powerpoint/2010/main" val="574292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66612">
              <a:defRPr/>
            </a:pPr>
            <a:r>
              <a:rPr lang="en-US" sz="1300" dirty="0"/>
              <a:t>You may be asking, “with all of these features, how do I help the member with their financial journey?”  Social media has utilized a technic they call “Stories”.  In fact, LinkedIn just introduce “stories” this fall.  This is a way to categorize what will resonate for that member, their story, as opposed to every other member’s story.  So an older member’s story may be retirement planning, savings plans for grandchildren, plans to help college-bound kids, etc.   A younger member may be interested in first time home financing, debt consolidation, auto loans, etc.  There is a lot that can be done with Stories.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634443-F488-1445-BE4A-FE2FE04D6D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410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Best practices suggests that the first message is discoverable and highly personalized.  By this we mean points status or something specific to that user.  We also populate with several categories,  Personalized messaging for statuses and engagement.  Affinity messages to underscore your and their commitment to community.  Engagement to drive users to use more features than they have before:  </a:t>
            </a:r>
            <a:r>
              <a:rPr lang="en-US" dirty="0" err="1"/>
              <a:t>billpay</a:t>
            </a:r>
            <a:r>
              <a:rPr lang="en-US" dirty="0"/>
              <a:t>, remote deposit capture, PFM or, targeting millennials against PayPal or Venmo, Zelle.  Status alerts to notify the user of operational updates like a change in contact center hours, branch notes, or other house-keeping messages.  Cross Sell and Up Sell to serve the customer better and increase wallet share.  </a:t>
            </a:r>
          </a:p>
        </p:txBody>
      </p:sp>
    </p:spTree>
    <p:extLst>
      <p:ext uri="{BB962C8B-B14F-4D97-AF65-F5344CB8AC3E}">
        <p14:creationId xmlns:p14="http://schemas.microsoft.com/office/powerpoint/2010/main" val="864176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9" name="Rectangle 6"/>
          <p:cNvSpPr/>
          <p:nvPr/>
        </p:nvSpPr>
        <p:spPr>
          <a:xfrm>
            <a:off x="0" y="6176964"/>
            <a:ext cx="12192000" cy="681042"/>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0" name="Footer Placeholder 3"/>
          <p:cNvSpPr txBox="1"/>
          <p:nvPr/>
        </p:nvSpPr>
        <p:spPr>
          <a:xfrm>
            <a:off x="739819" y="5996968"/>
            <a:ext cx="10881361" cy="218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2019 DeepTarget Inc., All Rights Reserved</a:t>
            </a:r>
          </a:p>
        </p:txBody>
      </p:sp>
      <p:sp>
        <p:nvSpPr>
          <p:cNvPr id="21" name="Date Placeholder 3"/>
          <p:cNvSpPr txBox="1"/>
          <p:nvPr/>
        </p:nvSpPr>
        <p:spPr>
          <a:xfrm>
            <a:off x="1098197" y="6360268"/>
            <a:ext cx="2308862" cy="30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22" name="Footer Placeholder 4"/>
          <p:cNvSpPr txBox="1"/>
          <p:nvPr/>
        </p:nvSpPr>
        <p:spPr>
          <a:xfrm>
            <a:off x="4701244" y="6416991"/>
            <a:ext cx="29946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23" name="Slide Number Placeholder 5"/>
          <p:cNvSpPr txBox="1"/>
          <p:nvPr/>
        </p:nvSpPr>
        <p:spPr>
          <a:xfrm>
            <a:off x="9044640" y="6393842"/>
            <a:ext cx="23088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24" name="Picture 19" descr="Picture 19"/>
          <p:cNvPicPr>
            <a:picLocks noChangeAspect="1"/>
          </p:cNvPicPr>
          <p:nvPr/>
        </p:nvPicPr>
        <p:blipFill>
          <a:blip r:embed="rId4"/>
          <a:stretch>
            <a:fillRect/>
          </a:stretch>
        </p:blipFill>
        <p:spPr>
          <a:xfrm>
            <a:off x="1085846" y="6356350"/>
            <a:ext cx="365130" cy="365125"/>
          </a:xfrm>
          <a:prstGeom prst="rect">
            <a:avLst/>
          </a:prstGeom>
          <a:ln w="12700">
            <a:miter lim="400000"/>
          </a:ln>
        </p:spPr>
      </p:pic>
      <p:pic>
        <p:nvPicPr>
          <p:cNvPr id="25" name="Picture 20" descr="Picture 20"/>
          <p:cNvPicPr>
            <a:picLocks noChangeAspect="1"/>
          </p:cNvPicPr>
          <p:nvPr/>
        </p:nvPicPr>
        <p:blipFill>
          <a:blip r:embed="rId5"/>
          <a:stretch>
            <a:fillRect/>
          </a:stretch>
        </p:blipFill>
        <p:spPr>
          <a:xfrm>
            <a:off x="5274717" y="6388036"/>
            <a:ext cx="301142" cy="301757"/>
          </a:xfrm>
          <a:prstGeom prst="rect">
            <a:avLst/>
          </a:prstGeom>
          <a:ln w="12700">
            <a:miter lim="400000"/>
          </a:ln>
        </p:spPr>
      </p:pic>
      <p:pic>
        <p:nvPicPr>
          <p:cNvPr id="26" name="Picture 21" descr="Picture 21"/>
          <p:cNvPicPr>
            <a:picLocks noChangeAspect="1"/>
          </p:cNvPicPr>
          <p:nvPr/>
        </p:nvPicPr>
        <p:blipFill>
          <a:blip r:embed="rId6"/>
          <a:stretch>
            <a:fillRect/>
          </a:stretch>
        </p:blipFill>
        <p:spPr>
          <a:xfrm>
            <a:off x="9174181" y="6376460"/>
            <a:ext cx="320045" cy="321870"/>
          </a:xfrm>
          <a:prstGeom prst="rect">
            <a:avLst/>
          </a:prstGeom>
          <a:ln w="12700">
            <a:miter lim="400000"/>
          </a:ln>
        </p:spPr>
      </p:pic>
      <p:pic>
        <p:nvPicPr>
          <p:cNvPr id="27" name="Picture 12" descr="Picture 12"/>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28" name="Title Text"/>
          <p:cNvSpPr txBox="1">
            <a:spLocks noGrp="1"/>
          </p:cNvSpPr>
          <p:nvPr>
            <p:ph type="title"/>
          </p:nvPr>
        </p:nvSpPr>
        <p:spPr>
          <a:xfrm>
            <a:off x="1532792" y="1368542"/>
            <a:ext cx="9144001" cy="2387602"/>
          </a:xfrm>
          <a:prstGeom prst="rect">
            <a:avLst/>
          </a:prstGeom>
        </p:spPr>
        <p:txBody>
          <a:bodyPr lIns="45718" tIns="45718" rIns="45718" bIns="45718" anchor="b"/>
          <a:lstStyle>
            <a:lvl1pPr>
              <a:defRPr sz="6000"/>
            </a:lvl1pPr>
          </a:lstStyle>
          <a:p>
            <a:r>
              <a:t>Title Text</a:t>
            </a:r>
          </a:p>
        </p:txBody>
      </p:sp>
      <p:sp>
        <p:nvSpPr>
          <p:cNvPr id="29" name="Body Level One…"/>
          <p:cNvSpPr txBox="1">
            <a:spLocks noGrp="1"/>
          </p:cNvSpPr>
          <p:nvPr>
            <p:ph type="body" sz="quarter" idx="1"/>
          </p:nvPr>
        </p:nvSpPr>
        <p:spPr>
          <a:xfrm>
            <a:off x="1524000" y="3857013"/>
            <a:ext cx="9144000" cy="1655762"/>
          </a:xfrm>
          <a:prstGeom prst="rect">
            <a:avLst/>
          </a:prstGeom>
        </p:spPr>
        <p:txBody>
          <a:bodyPr lIns="45718" tIns="45718" rIns="45718" bIns="45718"/>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17" name="Rectangle 6"/>
          <p:cNvSpPr/>
          <p:nvPr/>
        </p:nvSpPr>
        <p:spPr>
          <a:xfrm>
            <a:off x="0" y="6107502"/>
            <a:ext cx="12192000" cy="750504"/>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18" name="Footer Placeholder 3"/>
          <p:cNvSpPr txBox="1"/>
          <p:nvPr/>
        </p:nvSpPr>
        <p:spPr>
          <a:xfrm>
            <a:off x="520160" y="6635212"/>
            <a:ext cx="4524838" cy="218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219" name="Date Placeholder 3"/>
          <p:cNvSpPr txBox="1"/>
          <p:nvPr/>
        </p:nvSpPr>
        <p:spPr>
          <a:xfrm>
            <a:off x="1098197" y="6282633"/>
            <a:ext cx="2308862" cy="30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220" name="Footer Placeholder 4"/>
          <p:cNvSpPr txBox="1"/>
          <p:nvPr/>
        </p:nvSpPr>
        <p:spPr>
          <a:xfrm>
            <a:off x="4701244" y="6339359"/>
            <a:ext cx="29946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221" name="Slide Number Placeholder 5"/>
          <p:cNvSpPr txBox="1"/>
          <p:nvPr/>
        </p:nvSpPr>
        <p:spPr>
          <a:xfrm>
            <a:off x="9044640" y="6316209"/>
            <a:ext cx="23088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222" name="Picture 19" descr="Picture 19"/>
          <p:cNvPicPr>
            <a:picLocks noChangeAspect="1"/>
          </p:cNvPicPr>
          <p:nvPr/>
        </p:nvPicPr>
        <p:blipFill>
          <a:blip r:embed="rId4"/>
          <a:stretch>
            <a:fillRect/>
          </a:stretch>
        </p:blipFill>
        <p:spPr>
          <a:xfrm>
            <a:off x="1085846" y="6278714"/>
            <a:ext cx="365130" cy="365130"/>
          </a:xfrm>
          <a:prstGeom prst="rect">
            <a:avLst/>
          </a:prstGeom>
          <a:ln w="12700">
            <a:miter lim="400000"/>
          </a:ln>
        </p:spPr>
      </p:pic>
      <p:pic>
        <p:nvPicPr>
          <p:cNvPr id="223" name="Picture 20" descr="Picture 20"/>
          <p:cNvPicPr>
            <a:picLocks noChangeAspect="1"/>
          </p:cNvPicPr>
          <p:nvPr/>
        </p:nvPicPr>
        <p:blipFill>
          <a:blip r:embed="rId5"/>
          <a:stretch>
            <a:fillRect/>
          </a:stretch>
        </p:blipFill>
        <p:spPr>
          <a:xfrm>
            <a:off x="5274717" y="6310402"/>
            <a:ext cx="301142" cy="301757"/>
          </a:xfrm>
          <a:prstGeom prst="rect">
            <a:avLst/>
          </a:prstGeom>
          <a:ln w="12700">
            <a:miter lim="400000"/>
          </a:ln>
        </p:spPr>
      </p:pic>
      <p:pic>
        <p:nvPicPr>
          <p:cNvPr id="224" name="Picture 21" descr="Picture 21"/>
          <p:cNvPicPr>
            <a:picLocks noChangeAspect="1"/>
          </p:cNvPicPr>
          <p:nvPr/>
        </p:nvPicPr>
        <p:blipFill>
          <a:blip r:embed="rId6"/>
          <a:stretch>
            <a:fillRect/>
          </a:stretch>
        </p:blipFill>
        <p:spPr>
          <a:xfrm>
            <a:off x="9174181" y="6298824"/>
            <a:ext cx="320045" cy="321870"/>
          </a:xfrm>
          <a:prstGeom prst="rect">
            <a:avLst/>
          </a:prstGeom>
          <a:ln w="12700">
            <a:miter lim="400000"/>
          </a:ln>
        </p:spPr>
      </p:pic>
      <p:pic>
        <p:nvPicPr>
          <p:cNvPr id="225" name="Picture 1" descr="Picture 1"/>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226" name="Title Text"/>
          <p:cNvSpPr txBox="1">
            <a:spLocks noGrp="1"/>
          </p:cNvSpPr>
          <p:nvPr>
            <p:ph type="title"/>
          </p:nvPr>
        </p:nvSpPr>
        <p:spPr>
          <a:xfrm>
            <a:off x="3894992" y="365125"/>
            <a:ext cx="7458810" cy="1325563"/>
          </a:xfrm>
          <a:prstGeom prst="rect">
            <a:avLst/>
          </a:prstGeom>
        </p:spPr>
        <p:txBody>
          <a:bodyPr lIns="45718" tIns="45718" rIns="45718" bIns="45718"/>
          <a:lstStyle>
            <a:lvl1pPr algn="r">
              <a:defRPr sz="4400"/>
            </a:lvl1pPr>
          </a:lstStyle>
          <a:p>
            <a:r>
              <a:t>Title Text</a:t>
            </a:r>
          </a:p>
        </p:txBody>
      </p:sp>
      <p:sp>
        <p:nvSpPr>
          <p:cNvPr id="227" name="Body Level One…"/>
          <p:cNvSpPr txBox="1">
            <a:spLocks noGrp="1"/>
          </p:cNvSpPr>
          <p:nvPr>
            <p:ph type="body" sz="half" idx="1"/>
          </p:nvPr>
        </p:nvSpPr>
        <p:spPr>
          <a:xfrm>
            <a:off x="838200" y="1825625"/>
            <a:ext cx="5181600" cy="4144353"/>
          </a:xfrm>
          <a:prstGeom prst="rect">
            <a:avLst/>
          </a:prstGeom>
        </p:spPr>
        <p:txBody>
          <a:bodyPr lIns="45718" tIns="45718" rIns="45718" bIns="45718"/>
          <a:lstStyle>
            <a:lvl3pPr marL="1234438" indent="-320038"/>
          </a:lstStyle>
          <a:p>
            <a:r>
              <a:t>Body Level One</a:t>
            </a:r>
          </a:p>
          <a:p>
            <a:pPr lvl="1"/>
            <a:r>
              <a:t>Body Level Two</a:t>
            </a:r>
          </a:p>
          <a:p>
            <a:pPr lvl="2"/>
            <a:r>
              <a:t>Body Level Three</a:t>
            </a:r>
          </a:p>
          <a:p>
            <a:pPr lvl="3"/>
            <a:r>
              <a:t>Body Level Four</a:t>
            </a:r>
          </a:p>
          <a:p>
            <a:pPr lvl="4"/>
            <a:r>
              <a:t>Body Level Five</a:t>
            </a:r>
          </a:p>
        </p:txBody>
      </p:sp>
      <p:sp>
        <p:nvSpPr>
          <p:cNvPr id="228"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35" name="Rectangle 6"/>
          <p:cNvSpPr/>
          <p:nvPr/>
        </p:nvSpPr>
        <p:spPr>
          <a:xfrm>
            <a:off x="0" y="6107502"/>
            <a:ext cx="12192000" cy="750504"/>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36" name="Footer Placeholder 3"/>
          <p:cNvSpPr txBox="1"/>
          <p:nvPr/>
        </p:nvSpPr>
        <p:spPr>
          <a:xfrm>
            <a:off x="520160" y="6635212"/>
            <a:ext cx="4524838" cy="218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237" name="Date Placeholder 3"/>
          <p:cNvSpPr txBox="1"/>
          <p:nvPr/>
        </p:nvSpPr>
        <p:spPr>
          <a:xfrm>
            <a:off x="1098197" y="6282633"/>
            <a:ext cx="2308862" cy="30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238" name="Footer Placeholder 4"/>
          <p:cNvSpPr txBox="1"/>
          <p:nvPr/>
        </p:nvSpPr>
        <p:spPr>
          <a:xfrm>
            <a:off x="4701244" y="6339359"/>
            <a:ext cx="29946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239" name="Slide Number Placeholder 5"/>
          <p:cNvSpPr txBox="1"/>
          <p:nvPr/>
        </p:nvSpPr>
        <p:spPr>
          <a:xfrm>
            <a:off x="9044640" y="6316209"/>
            <a:ext cx="23088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240" name="Picture 19" descr="Picture 19"/>
          <p:cNvPicPr>
            <a:picLocks noChangeAspect="1"/>
          </p:cNvPicPr>
          <p:nvPr/>
        </p:nvPicPr>
        <p:blipFill>
          <a:blip r:embed="rId4"/>
          <a:stretch>
            <a:fillRect/>
          </a:stretch>
        </p:blipFill>
        <p:spPr>
          <a:xfrm>
            <a:off x="1085846" y="6278714"/>
            <a:ext cx="365130" cy="365130"/>
          </a:xfrm>
          <a:prstGeom prst="rect">
            <a:avLst/>
          </a:prstGeom>
          <a:ln w="12700">
            <a:miter lim="400000"/>
          </a:ln>
        </p:spPr>
      </p:pic>
      <p:pic>
        <p:nvPicPr>
          <p:cNvPr id="241" name="Picture 20" descr="Picture 20"/>
          <p:cNvPicPr>
            <a:picLocks noChangeAspect="1"/>
          </p:cNvPicPr>
          <p:nvPr/>
        </p:nvPicPr>
        <p:blipFill>
          <a:blip r:embed="rId5"/>
          <a:stretch>
            <a:fillRect/>
          </a:stretch>
        </p:blipFill>
        <p:spPr>
          <a:xfrm>
            <a:off x="5274717" y="6310402"/>
            <a:ext cx="301142" cy="301757"/>
          </a:xfrm>
          <a:prstGeom prst="rect">
            <a:avLst/>
          </a:prstGeom>
          <a:ln w="12700">
            <a:miter lim="400000"/>
          </a:ln>
        </p:spPr>
      </p:pic>
      <p:pic>
        <p:nvPicPr>
          <p:cNvPr id="242" name="Picture 21" descr="Picture 21"/>
          <p:cNvPicPr>
            <a:picLocks noChangeAspect="1"/>
          </p:cNvPicPr>
          <p:nvPr/>
        </p:nvPicPr>
        <p:blipFill>
          <a:blip r:embed="rId6"/>
          <a:stretch>
            <a:fillRect/>
          </a:stretch>
        </p:blipFill>
        <p:spPr>
          <a:xfrm>
            <a:off x="9174181" y="6298824"/>
            <a:ext cx="320045" cy="321870"/>
          </a:xfrm>
          <a:prstGeom prst="rect">
            <a:avLst/>
          </a:prstGeom>
          <a:ln w="12700">
            <a:miter lim="400000"/>
          </a:ln>
        </p:spPr>
      </p:pic>
      <p:pic>
        <p:nvPicPr>
          <p:cNvPr id="243" name="Picture 1" descr="Picture 1"/>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244" name="Title Text"/>
          <p:cNvSpPr txBox="1">
            <a:spLocks noGrp="1"/>
          </p:cNvSpPr>
          <p:nvPr>
            <p:ph type="title"/>
          </p:nvPr>
        </p:nvSpPr>
        <p:spPr>
          <a:xfrm>
            <a:off x="3581400" y="356332"/>
            <a:ext cx="7773990" cy="1325564"/>
          </a:xfrm>
          <a:prstGeom prst="rect">
            <a:avLst/>
          </a:prstGeom>
        </p:spPr>
        <p:txBody>
          <a:bodyPr lIns="45718" tIns="45718" rIns="45718" bIns="45718"/>
          <a:lstStyle>
            <a:lvl1pPr algn="r">
              <a:defRPr sz="4400"/>
            </a:lvl1pPr>
          </a:lstStyle>
          <a:p>
            <a:r>
              <a:t>Title Text</a:t>
            </a:r>
          </a:p>
        </p:txBody>
      </p:sp>
      <p:sp>
        <p:nvSpPr>
          <p:cNvPr id="245" name="Body Level One…"/>
          <p:cNvSpPr txBox="1">
            <a:spLocks noGrp="1"/>
          </p:cNvSpPr>
          <p:nvPr>
            <p:ph type="body" sz="quarter" idx="1"/>
          </p:nvPr>
        </p:nvSpPr>
        <p:spPr>
          <a:xfrm>
            <a:off x="839787" y="1681163"/>
            <a:ext cx="5157790" cy="823917"/>
          </a:xfrm>
          <a:prstGeom prst="rect">
            <a:avLst/>
          </a:prstGeom>
        </p:spPr>
        <p:txBody>
          <a:bodyPr lIns="45718" tIns="45718" rIns="45718" bIns="45718"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46" name="Text Placeholder 4"/>
          <p:cNvSpPr>
            <a:spLocks noGrp="1"/>
          </p:cNvSpPr>
          <p:nvPr>
            <p:ph type="body" sz="quarter" idx="21"/>
          </p:nvPr>
        </p:nvSpPr>
        <p:spPr>
          <a:xfrm>
            <a:off x="6172200" y="1681163"/>
            <a:ext cx="5183188" cy="823914"/>
          </a:xfrm>
          <a:prstGeom prst="rect">
            <a:avLst/>
          </a:prstGeom>
        </p:spPr>
        <p:txBody>
          <a:bodyPr lIns="45718" tIns="45718" rIns="45718" bIns="45718" anchor="b"/>
          <a:lstStyle/>
          <a:p>
            <a:endParaRPr/>
          </a:p>
        </p:txBody>
      </p:sp>
      <p:sp>
        <p:nvSpPr>
          <p:cNvPr id="247"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287" name="Rectangle 6"/>
          <p:cNvSpPr/>
          <p:nvPr/>
        </p:nvSpPr>
        <p:spPr>
          <a:xfrm>
            <a:off x="0" y="6107502"/>
            <a:ext cx="12192000" cy="750504"/>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88" name="Footer Placeholder 3"/>
          <p:cNvSpPr txBox="1"/>
          <p:nvPr/>
        </p:nvSpPr>
        <p:spPr>
          <a:xfrm>
            <a:off x="520160" y="6635212"/>
            <a:ext cx="4524838" cy="218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289" name="Date Placeholder 3"/>
          <p:cNvSpPr txBox="1"/>
          <p:nvPr/>
        </p:nvSpPr>
        <p:spPr>
          <a:xfrm>
            <a:off x="1098197" y="6282633"/>
            <a:ext cx="2308862" cy="30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290" name="Footer Placeholder 4"/>
          <p:cNvSpPr txBox="1"/>
          <p:nvPr/>
        </p:nvSpPr>
        <p:spPr>
          <a:xfrm>
            <a:off x="4701244" y="6339359"/>
            <a:ext cx="29946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291" name="Slide Number Placeholder 5"/>
          <p:cNvSpPr txBox="1"/>
          <p:nvPr/>
        </p:nvSpPr>
        <p:spPr>
          <a:xfrm>
            <a:off x="9044640" y="6316209"/>
            <a:ext cx="23088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292" name="Picture 19" descr="Picture 19"/>
          <p:cNvPicPr>
            <a:picLocks noChangeAspect="1"/>
          </p:cNvPicPr>
          <p:nvPr/>
        </p:nvPicPr>
        <p:blipFill>
          <a:blip r:embed="rId4"/>
          <a:stretch>
            <a:fillRect/>
          </a:stretch>
        </p:blipFill>
        <p:spPr>
          <a:xfrm>
            <a:off x="1085846" y="6278714"/>
            <a:ext cx="365130" cy="365130"/>
          </a:xfrm>
          <a:prstGeom prst="rect">
            <a:avLst/>
          </a:prstGeom>
          <a:ln w="12700">
            <a:miter lim="400000"/>
          </a:ln>
        </p:spPr>
      </p:pic>
      <p:pic>
        <p:nvPicPr>
          <p:cNvPr id="293" name="Picture 20" descr="Picture 20"/>
          <p:cNvPicPr>
            <a:picLocks noChangeAspect="1"/>
          </p:cNvPicPr>
          <p:nvPr/>
        </p:nvPicPr>
        <p:blipFill>
          <a:blip r:embed="rId5"/>
          <a:stretch>
            <a:fillRect/>
          </a:stretch>
        </p:blipFill>
        <p:spPr>
          <a:xfrm>
            <a:off x="5274717" y="6310402"/>
            <a:ext cx="301142" cy="301757"/>
          </a:xfrm>
          <a:prstGeom prst="rect">
            <a:avLst/>
          </a:prstGeom>
          <a:ln w="12700">
            <a:miter lim="400000"/>
          </a:ln>
        </p:spPr>
      </p:pic>
      <p:pic>
        <p:nvPicPr>
          <p:cNvPr id="294" name="Picture 21" descr="Picture 21"/>
          <p:cNvPicPr>
            <a:picLocks noChangeAspect="1"/>
          </p:cNvPicPr>
          <p:nvPr/>
        </p:nvPicPr>
        <p:blipFill>
          <a:blip r:embed="rId6"/>
          <a:stretch>
            <a:fillRect/>
          </a:stretch>
        </p:blipFill>
        <p:spPr>
          <a:xfrm>
            <a:off x="9174181" y="6298824"/>
            <a:ext cx="320045" cy="321870"/>
          </a:xfrm>
          <a:prstGeom prst="rect">
            <a:avLst/>
          </a:prstGeom>
          <a:ln w="12700">
            <a:miter lim="400000"/>
          </a:ln>
        </p:spPr>
      </p:pic>
      <p:pic>
        <p:nvPicPr>
          <p:cNvPr id="295" name="Picture 1" descr="Picture 1"/>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296" name="Title Text"/>
          <p:cNvSpPr txBox="1">
            <a:spLocks noGrp="1"/>
          </p:cNvSpPr>
          <p:nvPr>
            <p:ph type="title"/>
          </p:nvPr>
        </p:nvSpPr>
        <p:spPr>
          <a:xfrm>
            <a:off x="7239000" y="50738"/>
            <a:ext cx="3932236" cy="1600201"/>
          </a:xfrm>
          <a:prstGeom prst="rect">
            <a:avLst/>
          </a:prstGeom>
        </p:spPr>
        <p:txBody>
          <a:bodyPr lIns="45718" tIns="45718" rIns="45718" bIns="45718" anchor="b"/>
          <a:lstStyle>
            <a:lvl1pPr algn="r">
              <a:defRPr sz="3200"/>
            </a:lvl1pPr>
          </a:lstStyle>
          <a:p>
            <a:r>
              <a:t>Title Text</a:t>
            </a:r>
          </a:p>
        </p:txBody>
      </p:sp>
      <p:sp>
        <p:nvSpPr>
          <p:cNvPr id="297" name="Body Level One…"/>
          <p:cNvSpPr txBox="1">
            <a:spLocks noGrp="1"/>
          </p:cNvSpPr>
          <p:nvPr>
            <p:ph type="body" sz="half" idx="1"/>
          </p:nvPr>
        </p:nvSpPr>
        <p:spPr>
          <a:xfrm>
            <a:off x="306778" y="1493353"/>
            <a:ext cx="6172202" cy="4335949"/>
          </a:xfrm>
          <a:prstGeom prst="rect">
            <a:avLst/>
          </a:prstGeom>
        </p:spPr>
        <p:txBody>
          <a:bodyPr lIns="45718" tIns="45718" rIns="45718" bIns="45718"/>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298" name="Text Placeholder 3"/>
          <p:cNvSpPr>
            <a:spLocks noGrp="1"/>
          </p:cNvSpPr>
          <p:nvPr>
            <p:ph type="body" sz="quarter" idx="21"/>
          </p:nvPr>
        </p:nvSpPr>
        <p:spPr>
          <a:xfrm>
            <a:off x="7238999" y="1927224"/>
            <a:ext cx="3932240" cy="3811588"/>
          </a:xfrm>
          <a:prstGeom prst="rect">
            <a:avLst/>
          </a:prstGeom>
        </p:spPr>
        <p:txBody>
          <a:bodyPr lIns="45718" tIns="45718" rIns="45718" bIns="45718"/>
          <a:lstStyle/>
          <a:p>
            <a:endParaRPr/>
          </a:p>
        </p:txBody>
      </p:sp>
      <p:sp>
        <p:nvSpPr>
          <p:cNvPr id="299"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306" name="Rectangle 6"/>
          <p:cNvSpPr/>
          <p:nvPr/>
        </p:nvSpPr>
        <p:spPr>
          <a:xfrm>
            <a:off x="0" y="6107502"/>
            <a:ext cx="12192000" cy="750504"/>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07" name="Footer Placeholder 3"/>
          <p:cNvSpPr txBox="1"/>
          <p:nvPr/>
        </p:nvSpPr>
        <p:spPr>
          <a:xfrm>
            <a:off x="520160" y="6635212"/>
            <a:ext cx="4524838" cy="218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308" name="Date Placeholder 3"/>
          <p:cNvSpPr txBox="1"/>
          <p:nvPr/>
        </p:nvSpPr>
        <p:spPr>
          <a:xfrm>
            <a:off x="1098197" y="6282633"/>
            <a:ext cx="2308862" cy="30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309" name="Footer Placeholder 4"/>
          <p:cNvSpPr txBox="1"/>
          <p:nvPr/>
        </p:nvSpPr>
        <p:spPr>
          <a:xfrm>
            <a:off x="4701244" y="6339359"/>
            <a:ext cx="29946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310" name="Slide Number Placeholder 5"/>
          <p:cNvSpPr txBox="1"/>
          <p:nvPr/>
        </p:nvSpPr>
        <p:spPr>
          <a:xfrm>
            <a:off x="9044640" y="6316209"/>
            <a:ext cx="23088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311" name="Picture 19" descr="Picture 19"/>
          <p:cNvPicPr>
            <a:picLocks noChangeAspect="1"/>
          </p:cNvPicPr>
          <p:nvPr/>
        </p:nvPicPr>
        <p:blipFill>
          <a:blip r:embed="rId4"/>
          <a:stretch>
            <a:fillRect/>
          </a:stretch>
        </p:blipFill>
        <p:spPr>
          <a:xfrm>
            <a:off x="1085846" y="6278714"/>
            <a:ext cx="365130" cy="365130"/>
          </a:xfrm>
          <a:prstGeom prst="rect">
            <a:avLst/>
          </a:prstGeom>
          <a:ln w="12700">
            <a:miter lim="400000"/>
          </a:ln>
        </p:spPr>
      </p:pic>
      <p:pic>
        <p:nvPicPr>
          <p:cNvPr id="312" name="Picture 20" descr="Picture 20"/>
          <p:cNvPicPr>
            <a:picLocks noChangeAspect="1"/>
          </p:cNvPicPr>
          <p:nvPr/>
        </p:nvPicPr>
        <p:blipFill>
          <a:blip r:embed="rId5"/>
          <a:stretch>
            <a:fillRect/>
          </a:stretch>
        </p:blipFill>
        <p:spPr>
          <a:xfrm>
            <a:off x="5274717" y="6310402"/>
            <a:ext cx="301142" cy="301757"/>
          </a:xfrm>
          <a:prstGeom prst="rect">
            <a:avLst/>
          </a:prstGeom>
          <a:ln w="12700">
            <a:miter lim="400000"/>
          </a:ln>
        </p:spPr>
      </p:pic>
      <p:pic>
        <p:nvPicPr>
          <p:cNvPr id="313" name="Picture 21" descr="Picture 21"/>
          <p:cNvPicPr>
            <a:picLocks noChangeAspect="1"/>
          </p:cNvPicPr>
          <p:nvPr/>
        </p:nvPicPr>
        <p:blipFill>
          <a:blip r:embed="rId6"/>
          <a:stretch>
            <a:fillRect/>
          </a:stretch>
        </p:blipFill>
        <p:spPr>
          <a:xfrm>
            <a:off x="9174181" y="6298824"/>
            <a:ext cx="320045" cy="321870"/>
          </a:xfrm>
          <a:prstGeom prst="rect">
            <a:avLst/>
          </a:prstGeom>
          <a:ln w="12700">
            <a:miter lim="400000"/>
          </a:ln>
        </p:spPr>
      </p:pic>
      <p:pic>
        <p:nvPicPr>
          <p:cNvPr id="314" name="Picture 1" descr="Picture 1"/>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315" name="Title Text"/>
          <p:cNvSpPr txBox="1">
            <a:spLocks noGrp="1"/>
          </p:cNvSpPr>
          <p:nvPr>
            <p:ph type="title"/>
          </p:nvPr>
        </p:nvSpPr>
        <p:spPr>
          <a:xfrm>
            <a:off x="7477665" y="200088"/>
            <a:ext cx="3932241" cy="1600201"/>
          </a:xfrm>
          <a:prstGeom prst="rect">
            <a:avLst/>
          </a:prstGeom>
        </p:spPr>
        <p:txBody>
          <a:bodyPr lIns="45718" tIns="45718" rIns="45718" bIns="45718" anchor="b"/>
          <a:lstStyle>
            <a:lvl1pPr algn="r">
              <a:defRPr sz="3200"/>
            </a:lvl1pPr>
          </a:lstStyle>
          <a:p>
            <a:r>
              <a:t>Title Text</a:t>
            </a:r>
          </a:p>
        </p:txBody>
      </p:sp>
      <p:sp>
        <p:nvSpPr>
          <p:cNvPr id="316" name="Picture Placeholder 2"/>
          <p:cNvSpPr>
            <a:spLocks noGrp="1"/>
          </p:cNvSpPr>
          <p:nvPr>
            <p:ph type="pic" sz="half" idx="21"/>
          </p:nvPr>
        </p:nvSpPr>
        <p:spPr>
          <a:xfrm>
            <a:off x="773722" y="1473081"/>
            <a:ext cx="6368980" cy="4206751"/>
          </a:xfrm>
          <a:prstGeom prst="rect">
            <a:avLst/>
          </a:prstGeom>
        </p:spPr>
        <p:txBody>
          <a:bodyPr lIns="91439" tIns="45719" rIns="91439" bIns="45719">
            <a:noAutofit/>
          </a:bodyPr>
          <a:lstStyle/>
          <a:p>
            <a:endParaRPr/>
          </a:p>
        </p:txBody>
      </p:sp>
      <p:sp>
        <p:nvSpPr>
          <p:cNvPr id="317" name="Body Level One…"/>
          <p:cNvSpPr txBox="1">
            <a:spLocks noGrp="1"/>
          </p:cNvSpPr>
          <p:nvPr>
            <p:ph type="body" sz="quarter" idx="1"/>
          </p:nvPr>
        </p:nvSpPr>
        <p:spPr>
          <a:xfrm>
            <a:off x="7477662" y="1868241"/>
            <a:ext cx="3932242" cy="3811591"/>
          </a:xfrm>
          <a:prstGeom prst="rect">
            <a:avLst/>
          </a:prstGeom>
        </p:spPr>
        <p:txBody>
          <a:bodyPr lIns="45718" tIns="45718" rIns="45718" bIns="45718"/>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18"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325" name="Rectangle 6"/>
          <p:cNvSpPr/>
          <p:nvPr/>
        </p:nvSpPr>
        <p:spPr>
          <a:xfrm>
            <a:off x="0" y="6107502"/>
            <a:ext cx="12192000" cy="750503"/>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26" name="Footer Placeholder 3"/>
          <p:cNvSpPr txBox="1"/>
          <p:nvPr/>
        </p:nvSpPr>
        <p:spPr>
          <a:xfrm>
            <a:off x="520160" y="6635212"/>
            <a:ext cx="4524836" cy="218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327" name="Date Placeholder 3"/>
          <p:cNvSpPr txBox="1"/>
          <p:nvPr/>
        </p:nvSpPr>
        <p:spPr>
          <a:xfrm>
            <a:off x="1098197" y="6282633"/>
            <a:ext cx="2308862" cy="30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328" name="Footer Placeholder 4"/>
          <p:cNvSpPr txBox="1"/>
          <p:nvPr/>
        </p:nvSpPr>
        <p:spPr>
          <a:xfrm>
            <a:off x="4701244" y="6339359"/>
            <a:ext cx="2994664"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329" name="Slide Number Placeholder 5"/>
          <p:cNvSpPr txBox="1"/>
          <p:nvPr/>
        </p:nvSpPr>
        <p:spPr>
          <a:xfrm>
            <a:off x="9044640" y="6316209"/>
            <a:ext cx="2308864"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330" name="Picture 19" descr="Picture 19"/>
          <p:cNvPicPr>
            <a:picLocks noChangeAspect="1"/>
          </p:cNvPicPr>
          <p:nvPr/>
        </p:nvPicPr>
        <p:blipFill>
          <a:blip r:embed="rId4"/>
          <a:stretch>
            <a:fillRect/>
          </a:stretch>
        </p:blipFill>
        <p:spPr>
          <a:xfrm>
            <a:off x="1085846" y="6278714"/>
            <a:ext cx="365129" cy="365129"/>
          </a:xfrm>
          <a:prstGeom prst="rect">
            <a:avLst/>
          </a:prstGeom>
          <a:ln w="12700">
            <a:miter lim="400000"/>
          </a:ln>
        </p:spPr>
      </p:pic>
      <p:pic>
        <p:nvPicPr>
          <p:cNvPr id="331" name="Picture 20" descr="Picture 20"/>
          <p:cNvPicPr>
            <a:picLocks noChangeAspect="1"/>
          </p:cNvPicPr>
          <p:nvPr/>
        </p:nvPicPr>
        <p:blipFill>
          <a:blip r:embed="rId5"/>
          <a:stretch>
            <a:fillRect/>
          </a:stretch>
        </p:blipFill>
        <p:spPr>
          <a:xfrm>
            <a:off x="5274717" y="6310402"/>
            <a:ext cx="301141" cy="301756"/>
          </a:xfrm>
          <a:prstGeom prst="rect">
            <a:avLst/>
          </a:prstGeom>
          <a:ln w="12700">
            <a:miter lim="400000"/>
          </a:ln>
        </p:spPr>
      </p:pic>
      <p:pic>
        <p:nvPicPr>
          <p:cNvPr id="332" name="Picture 21" descr="Picture 21"/>
          <p:cNvPicPr>
            <a:picLocks noChangeAspect="1"/>
          </p:cNvPicPr>
          <p:nvPr/>
        </p:nvPicPr>
        <p:blipFill>
          <a:blip r:embed="rId6"/>
          <a:stretch>
            <a:fillRect/>
          </a:stretch>
        </p:blipFill>
        <p:spPr>
          <a:xfrm>
            <a:off x="9174181" y="6298824"/>
            <a:ext cx="320044" cy="321869"/>
          </a:xfrm>
          <a:prstGeom prst="rect">
            <a:avLst/>
          </a:prstGeom>
          <a:ln w="12700">
            <a:miter lim="400000"/>
          </a:ln>
        </p:spPr>
      </p:pic>
      <p:sp>
        <p:nvSpPr>
          <p:cNvPr id="333" name="Title Text"/>
          <p:cNvSpPr txBox="1">
            <a:spLocks noGrp="1"/>
          </p:cNvSpPr>
          <p:nvPr>
            <p:ph type="title"/>
          </p:nvPr>
        </p:nvSpPr>
        <p:spPr>
          <a:xfrm>
            <a:off x="3581400" y="365125"/>
            <a:ext cx="7989277" cy="1325563"/>
          </a:xfrm>
          <a:prstGeom prst="rect">
            <a:avLst/>
          </a:prstGeom>
        </p:spPr>
        <p:txBody>
          <a:bodyPr lIns="45718" tIns="45718" rIns="45718" bIns="45718"/>
          <a:lstStyle/>
          <a:p>
            <a:r>
              <a:t>Title Text</a:t>
            </a:r>
          </a:p>
        </p:txBody>
      </p:sp>
      <p:sp>
        <p:nvSpPr>
          <p:cNvPr id="334"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nd Content 0">
    <p:bg>
      <p:bgPr>
        <a:solidFill>
          <a:srgbClr val="000000"/>
        </a:solidFill>
        <a:effectLst/>
      </p:bgPr>
    </p:bg>
    <p:spTree>
      <p:nvGrpSpPr>
        <p:cNvPr id="1" name=""/>
        <p:cNvGrpSpPr/>
        <p:nvPr/>
      </p:nvGrpSpPr>
      <p:grpSpPr>
        <a:xfrm>
          <a:off x="0" y="0"/>
          <a:ext cx="0" cy="0"/>
          <a:chOff x="0" y="0"/>
          <a:chExt cx="0" cy="0"/>
        </a:xfrm>
      </p:grpSpPr>
      <p:sp>
        <p:nvSpPr>
          <p:cNvPr id="358" name="Rectangle 6"/>
          <p:cNvSpPr/>
          <p:nvPr/>
        </p:nvSpPr>
        <p:spPr>
          <a:xfrm>
            <a:off x="0" y="6107502"/>
            <a:ext cx="12192000" cy="750503"/>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59" name="Footer Placeholder 3"/>
          <p:cNvSpPr txBox="1"/>
          <p:nvPr/>
        </p:nvSpPr>
        <p:spPr>
          <a:xfrm>
            <a:off x="520160" y="6635212"/>
            <a:ext cx="4524836" cy="218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800">
                <a:solidFill>
                  <a:srgbClr val="FFFFFF"/>
                </a:solidFill>
                <a:latin typeface="Century Gothic"/>
                <a:ea typeface="Century Gothic"/>
                <a:cs typeface="Century Gothic"/>
                <a:sym typeface="Century Gothic"/>
              </a:defRPr>
            </a:lvl1pPr>
          </a:lstStyle>
          <a:p>
            <a:r>
              <a:t>Copyright © 2020 DeepTarget Inc., All Rights Reserved</a:t>
            </a:r>
          </a:p>
        </p:txBody>
      </p:sp>
      <p:sp>
        <p:nvSpPr>
          <p:cNvPr id="360" name="Date Placeholder 3"/>
          <p:cNvSpPr txBox="1"/>
          <p:nvPr/>
        </p:nvSpPr>
        <p:spPr>
          <a:xfrm>
            <a:off x="1098197" y="6282633"/>
            <a:ext cx="2308862" cy="30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FFFFFF"/>
                </a:solidFill>
                <a:uFillTx/>
              </a:rPr>
              <a:t>  </a:t>
            </a:r>
            <a:r>
              <a:rPr sz="1400" u="none">
                <a:solidFill>
                  <a:srgbClr val="FFFFFF"/>
                </a:solidFill>
                <a:uFillTx/>
              </a:rPr>
              <a:t> </a:t>
            </a:r>
          </a:p>
        </p:txBody>
      </p:sp>
      <p:sp>
        <p:nvSpPr>
          <p:cNvPr id="361" name="Footer Placeholder 4"/>
          <p:cNvSpPr txBox="1"/>
          <p:nvPr/>
        </p:nvSpPr>
        <p:spPr>
          <a:xfrm>
            <a:off x="4701244" y="6339359"/>
            <a:ext cx="2994664"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000">
                <a:solidFill>
                  <a:srgbClr val="FFFFFF"/>
                </a:solidFill>
                <a:latin typeface="Century Gothic"/>
                <a:ea typeface="Century Gothic"/>
                <a:cs typeface="Century Gothic"/>
                <a:sym typeface="Century Gothic"/>
              </a:defRPr>
            </a:lvl1pPr>
          </a:lstStyle>
          <a:p>
            <a:r>
              <a:t> (256) 217-4055  </a:t>
            </a:r>
          </a:p>
        </p:txBody>
      </p:sp>
      <p:sp>
        <p:nvSpPr>
          <p:cNvPr id="362" name="Slide Number Placeholder 5"/>
          <p:cNvSpPr txBox="1"/>
          <p:nvPr/>
        </p:nvSpPr>
        <p:spPr>
          <a:xfrm>
            <a:off x="9044640" y="6316209"/>
            <a:ext cx="2308864"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FFFFFF"/>
                </a:solidFill>
                <a:uFillTx/>
              </a:rPr>
              <a:t>  </a:t>
            </a:r>
          </a:p>
        </p:txBody>
      </p:sp>
      <p:pic>
        <p:nvPicPr>
          <p:cNvPr id="363" name="Picture 19" descr="Picture 19"/>
          <p:cNvPicPr>
            <a:picLocks noChangeAspect="1"/>
          </p:cNvPicPr>
          <p:nvPr/>
        </p:nvPicPr>
        <p:blipFill>
          <a:blip r:embed="rId4"/>
          <a:stretch>
            <a:fillRect/>
          </a:stretch>
        </p:blipFill>
        <p:spPr>
          <a:xfrm>
            <a:off x="1085846" y="6278714"/>
            <a:ext cx="365129" cy="365129"/>
          </a:xfrm>
          <a:prstGeom prst="rect">
            <a:avLst/>
          </a:prstGeom>
          <a:ln w="12700">
            <a:miter lim="400000"/>
          </a:ln>
        </p:spPr>
      </p:pic>
      <p:pic>
        <p:nvPicPr>
          <p:cNvPr id="364" name="Picture 20" descr="Picture 20"/>
          <p:cNvPicPr>
            <a:picLocks noChangeAspect="1"/>
          </p:cNvPicPr>
          <p:nvPr/>
        </p:nvPicPr>
        <p:blipFill>
          <a:blip r:embed="rId5"/>
          <a:stretch>
            <a:fillRect/>
          </a:stretch>
        </p:blipFill>
        <p:spPr>
          <a:xfrm>
            <a:off x="5274717" y="6310402"/>
            <a:ext cx="301141" cy="301756"/>
          </a:xfrm>
          <a:prstGeom prst="rect">
            <a:avLst/>
          </a:prstGeom>
          <a:ln w="12700">
            <a:miter lim="400000"/>
          </a:ln>
        </p:spPr>
      </p:pic>
      <p:pic>
        <p:nvPicPr>
          <p:cNvPr id="365" name="Picture 21" descr="Picture 21"/>
          <p:cNvPicPr>
            <a:picLocks noChangeAspect="1"/>
          </p:cNvPicPr>
          <p:nvPr/>
        </p:nvPicPr>
        <p:blipFill>
          <a:blip r:embed="rId6"/>
          <a:stretch>
            <a:fillRect/>
          </a:stretch>
        </p:blipFill>
        <p:spPr>
          <a:xfrm>
            <a:off x="9174181" y="6298824"/>
            <a:ext cx="320044" cy="321869"/>
          </a:xfrm>
          <a:prstGeom prst="rect">
            <a:avLst/>
          </a:prstGeom>
          <a:ln w="12700">
            <a:miter lim="400000"/>
          </a:ln>
        </p:spPr>
      </p:pic>
      <p:sp>
        <p:nvSpPr>
          <p:cNvPr id="366" name="Title Text"/>
          <p:cNvSpPr txBox="1">
            <a:spLocks noGrp="1"/>
          </p:cNvSpPr>
          <p:nvPr>
            <p:ph type="title"/>
          </p:nvPr>
        </p:nvSpPr>
        <p:spPr>
          <a:xfrm>
            <a:off x="3581400" y="365125"/>
            <a:ext cx="7772400" cy="1325563"/>
          </a:xfrm>
          <a:prstGeom prst="rect">
            <a:avLst/>
          </a:prstGeom>
        </p:spPr>
        <p:txBody>
          <a:bodyPr lIns="45718" tIns="45718" rIns="45718" bIns="45718"/>
          <a:lstStyle>
            <a:lvl1pPr algn="r">
              <a:defRPr sz="4400"/>
            </a:lvl1pPr>
          </a:lstStyle>
          <a:p>
            <a:r>
              <a:t>Title Text</a:t>
            </a:r>
          </a:p>
        </p:txBody>
      </p:sp>
      <p:sp>
        <p:nvSpPr>
          <p:cNvPr id="367" name="Body Level One…"/>
          <p:cNvSpPr txBox="1">
            <a:spLocks noGrp="1"/>
          </p:cNvSpPr>
          <p:nvPr>
            <p:ph type="body" idx="1"/>
          </p:nvPr>
        </p:nvSpPr>
        <p:spPr>
          <a:xfrm>
            <a:off x="838200" y="1825625"/>
            <a:ext cx="10515600" cy="4190811"/>
          </a:xfrm>
          <a:prstGeom prst="rect">
            <a:avLst/>
          </a:prstGeom>
        </p:spPr>
        <p:txBody>
          <a:bodyPr lIns="45718" tIns="45718" rIns="45718" bIns="45718"/>
          <a:lstStyle>
            <a:lvl1pPr>
              <a:defRPr>
                <a:solidFill>
                  <a:srgbClr val="FFFFFF"/>
                </a:solidFill>
              </a:defRPr>
            </a:lvl1pPr>
            <a:lvl2pPr>
              <a:defRPr>
                <a:solidFill>
                  <a:srgbClr val="FFFFFF"/>
                </a:solidFill>
              </a:defRPr>
            </a:lvl2pPr>
            <a:lvl3pPr marL="1234438" indent="-320038">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68"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75" name="Rectangle 6"/>
          <p:cNvSpPr/>
          <p:nvPr/>
        </p:nvSpPr>
        <p:spPr>
          <a:xfrm>
            <a:off x="0" y="6107502"/>
            <a:ext cx="12192000" cy="750503"/>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76" name="Footer Placeholder 3"/>
          <p:cNvSpPr txBox="1"/>
          <p:nvPr/>
        </p:nvSpPr>
        <p:spPr>
          <a:xfrm>
            <a:off x="520160" y="6635212"/>
            <a:ext cx="4524836" cy="218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377" name="Date Placeholder 3"/>
          <p:cNvSpPr txBox="1"/>
          <p:nvPr/>
        </p:nvSpPr>
        <p:spPr>
          <a:xfrm>
            <a:off x="1098197" y="6282633"/>
            <a:ext cx="2308862" cy="30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378" name="Footer Placeholder 4"/>
          <p:cNvSpPr txBox="1"/>
          <p:nvPr/>
        </p:nvSpPr>
        <p:spPr>
          <a:xfrm>
            <a:off x="4701244" y="6339359"/>
            <a:ext cx="2994664"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379" name="Slide Number Placeholder 5"/>
          <p:cNvSpPr txBox="1"/>
          <p:nvPr/>
        </p:nvSpPr>
        <p:spPr>
          <a:xfrm>
            <a:off x="9044640" y="6316209"/>
            <a:ext cx="2308864"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380" name="Picture 19" descr="Picture 19"/>
          <p:cNvPicPr>
            <a:picLocks noChangeAspect="1"/>
          </p:cNvPicPr>
          <p:nvPr/>
        </p:nvPicPr>
        <p:blipFill>
          <a:blip r:embed="rId4"/>
          <a:stretch>
            <a:fillRect/>
          </a:stretch>
        </p:blipFill>
        <p:spPr>
          <a:xfrm>
            <a:off x="1085846" y="6278714"/>
            <a:ext cx="365129" cy="365129"/>
          </a:xfrm>
          <a:prstGeom prst="rect">
            <a:avLst/>
          </a:prstGeom>
          <a:ln w="12700">
            <a:miter lim="400000"/>
          </a:ln>
        </p:spPr>
      </p:pic>
      <p:pic>
        <p:nvPicPr>
          <p:cNvPr id="381" name="Picture 20" descr="Picture 20"/>
          <p:cNvPicPr>
            <a:picLocks noChangeAspect="1"/>
          </p:cNvPicPr>
          <p:nvPr/>
        </p:nvPicPr>
        <p:blipFill>
          <a:blip r:embed="rId5"/>
          <a:stretch>
            <a:fillRect/>
          </a:stretch>
        </p:blipFill>
        <p:spPr>
          <a:xfrm>
            <a:off x="5274717" y="6310402"/>
            <a:ext cx="301141" cy="301756"/>
          </a:xfrm>
          <a:prstGeom prst="rect">
            <a:avLst/>
          </a:prstGeom>
          <a:ln w="12700">
            <a:miter lim="400000"/>
          </a:ln>
        </p:spPr>
      </p:pic>
      <p:pic>
        <p:nvPicPr>
          <p:cNvPr id="382" name="Picture 21" descr="Picture 21"/>
          <p:cNvPicPr>
            <a:picLocks noChangeAspect="1"/>
          </p:cNvPicPr>
          <p:nvPr/>
        </p:nvPicPr>
        <p:blipFill>
          <a:blip r:embed="rId6"/>
          <a:stretch>
            <a:fillRect/>
          </a:stretch>
        </p:blipFill>
        <p:spPr>
          <a:xfrm>
            <a:off x="9174181" y="6298824"/>
            <a:ext cx="320044" cy="321869"/>
          </a:xfrm>
          <a:prstGeom prst="rect">
            <a:avLst/>
          </a:prstGeom>
          <a:ln w="12700">
            <a:miter lim="400000"/>
          </a:ln>
        </p:spPr>
      </p:pic>
      <p:sp>
        <p:nvSpPr>
          <p:cNvPr id="383"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441" name="Rectangle 6"/>
          <p:cNvSpPr/>
          <p:nvPr/>
        </p:nvSpPr>
        <p:spPr>
          <a:xfrm>
            <a:off x="0" y="6107502"/>
            <a:ext cx="12192000" cy="750501"/>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442" name="Footer Placeholder 3"/>
          <p:cNvSpPr txBox="1"/>
          <p:nvPr/>
        </p:nvSpPr>
        <p:spPr>
          <a:xfrm>
            <a:off x="520162" y="6635212"/>
            <a:ext cx="4524833" cy="218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443" name="Date Placeholder 3"/>
          <p:cNvSpPr txBox="1"/>
          <p:nvPr/>
        </p:nvSpPr>
        <p:spPr>
          <a:xfrm>
            <a:off x="1098197" y="6282634"/>
            <a:ext cx="2308862" cy="307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a:defRPr sz="1000" u="sng">
                <a:solidFill>
                  <a:srgbClr val="0563C1"/>
                </a:solidFill>
                <a:uFill>
                  <a:solidFill>
                    <a:srgbClr val="0563C1"/>
                  </a:solidFill>
                </a:uFill>
                <a:latin typeface="Century Gothic"/>
                <a:ea typeface="Century Gothic"/>
                <a:cs typeface="Century Gothic"/>
                <a:sym typeface="Century Gothic"/>
              </a:defRPr>
            </a:pPr>
            <a:r>
              <a:rPr>
                <a:solidFill>
                  <a:srgbClr val="0000FF"/>
                </a:solidFill>
                <a:uFill>
                  <a:solidFill>
                    <a:srgbClr val="0000FF"/>
                  </a:solidFill>
                </a:uFill>
                <a:hlinkClick r:id="rId2"/>
              </a:rPr>
              <a:t>www.deeptarget.com</a:t>
            </a:r>
            <a:r>
              <a:rPr u="none">
                <a:solidFill>
                  <a:srgbClr val="000000"/>
                </a:solidFill>
                <a:uFillTx/>
              </a:rPr>
              <a:t>  </a:t>
            </a:r>
            <a:r>
              <a:rPr sz="1400" u="none">
                <a:solidFill>
                  <a:srgbClr val="000000"/>
                </a:solidFill>
                <a:uFillTx/>
              </a:rPr>
              <a:t> </a:t>
            </a:r>
          </a:p>
        </p:txBody>
      </p:sp>
      <p:sp>
        <p:nvSpPr>
          <p:cNvPr id="444" name="Footer Placeholder 4"/>
          <p:cNvSpPr txBox="1"/>
          <p:nvPr/>
        </p:nvSpPr>
        <p:spPr>
          <a:xfrm>
            <a:off x="4701244" y="6339360"/>
            <a:ext cx="2994662" cy="243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445" name="Slide Number Placeholder 5"/>
          <p:cNvSpPr txBox="1"/>
          <p:nvPr/>
        </p:nvSpPr>
        <p:spPr>
          <a:xfrm>
            <a:off x="9044641" y="6316210"/>
            <a:ext cx="2308862" cy="243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r">
              <a:defRPr sz="1000" u="sng">
                <a:solidFill>
                  <a:srgbClr val="0563C1"/>
                </a:solidFill>
                <a:uFill>
                  <a:solidFill>
                    <a:srgbClr val="0563C1"/>
                  </a:solidFill>
                </a:uFill>
                <a:latin typeface="Century Gothic"/>
                <a:ea typeface="Century Gothic"/>
                <a:cs typeface="Century Gothic"/>
                <a:sym typeface="Century Gothic"/>
              </a:defRPr>
            </a:pPr>
            <a:r>
              <a:rPr>
                <a:solidFill>
                  <a:srgbClr val="0000FF"/>
                </a:solidFill>
                <a:uFill>
                  <a:solidFill>
                    <a:srgbClr val="0000FF"/>
                  </a:solidFill>
                </a:uFill>
                <a:hlinkClick r:id="rId3"/>
              </a:rPr>
              <a:t>success@deeptarget.com</a:t>
            </a:r>
            <a:r>
              <a:rPr u="none">
                <a:solidFill>
                  <a:srgbClr val="000000"/>
                </a:solidFill>
                <a:uFillTx/>
              </a:rPr>
              <a:t>  </a:t>
            </a:r>
          </a:p>
        </p:txBody>
      </p:sp>
      <p:pic>
        <p:nvPicPr>
          <p:cNvPr id="446" name="Picture 19" descr="Picture 19"/>
          <p:cNvPicPr>
            <a:picLocks noChangeAspect="1"/>
          </p:cNvPicPr>
          <p:nvPr/>
        </p:nvPicPr>
        <p:blipFill>
          <a:blip r:embed="rId4"/>
          <a:stretch>
            <a:fillRect/>
          </a:stretch>
        </p:blipFill>
        <p:spPr>
          <a:xfrm>
            <a:off x="1085846" y="6278714"/>
            <a:ext cx="365127" cy="365127"/>
          </a:xfrm>
          <a:prstGeom prst="rect">
            <a:avLst/>
          </a:prstGeom>
          <a:ln w="12700">
            <a:miter lim="400000"/>
          </a:ln>
        </p:spPr>
      </p:pic>
      <p:pic>
        <p:nvPicPr>
          <p:cNvPr id="447" name="Picture 20" descr="Picture 20"/>
          <p:cNvPicPr>
            <a:picLocks noChangeAspect="1"/>
          </p:cNvPicPr>
          <p:nvPr/>
        </p:nvPicPr>
        <p:blipFill>
          <a:blip r:embed="rId5"/>
          <a:stretch>
            <a:fillRect/>
          </a:stretch>
        </p:blipFill>
        <p:spPr>
          <a:xfrm>
            <a:off x="5274717" y="6310402"/>
            <a:ext cx="301139" cy="301754"/>
          </a:xfrm>
          <a:prstGeom prst="rect">
            <a:avLst/>
          </a:prstGeom>
          <a:ln w="12700">
            <a:miter lim="400000"/>
          </a:ln>
        </p:spPr>
      </p:pic>
      <p:pic>
        <p:nvPicPr>
          <p:cNvPr id="448" name="Picture 21" descr="Picture 21"/>
          <p:cNvPicPr>
            <a:picLocks noChangeAspect="1"/>
          </p:cNvPicPr>
          <p:nvPr/>
        </p:nvPicPr>
        <p:blipFill>
          <a:blip r:embed="rId6"/>
          <a:stretch>
            <a:fillRect/>
          </a:stretch>
        </p:blipFill>
        <p:spPr>
          <a:xfrm>
            <a:off x="9174181" y="6298824"/>
            <a:ext cx="320042" cy="321867"/>
          </a:xfrm>
          <a:prstGeom prst="rect">
            <a:avLst/>
          </a:prstGeom>
          <a:ln w="12700">
            <a:miter lim="400000"/>
          </a:ln>
        </p:spPr>
      </p:pic>
      <p:sp>
        <p:nvSpPr>
          <p:cNvPr id="44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45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51" name="Slide Number"/>
          <p:cNvSpPr txBox="1">
            <a:spLocks noGrp="1"/>
          </p:cNvSpPr>
          <p:nvPr>
            <p:ph type="sldNum" sz="quarter" idx="2"/>
          </p:nvPr>
        </p:nvSpPr>
        <p:spPr>
          <a:xfrm>
            <a:off x="8478978" y="6232198"/>
            <a:ext cx="258623" cy="248304"/>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90" name="Title Text"/>
          <p:cNvSpPr txBox="1">
            <a:spLocks noGrp="1"/>
          </p:cNvSpPr>
          <p:nvPr>
            <p:ph type="title"/>
          </p:nvPr>
        </p:nvSpPr>
        <p:spPr>
          <a:xfrm>
            <a:off x="1532792" y="1368542"/>
            <a:ext cx="9144001" cy="2387601"/>
          </a:xfrm>
          <a:prstGeom prst="rect">
            <a:avLst/>
          </a:prstGeom>
        </p:spPr>
        <p:txBody>
          <a:bodyPr lIns="45719" tIns="45719" rIns="45719" bIns="45719" anchor="b"/>
          <a:lstStyle>
            <a:lvl1pPr>
              <a:defRPr sz="6000"/>
            </a:lvl1pPr>
          </a:lstStyle>
          <a:p>
            <a:r>
              <a:t>Title Text</a:t>
            </a:r>
          </a:p>
        </p:txBody>
      </p:sp>
      <p:sp>
        <p:nvSpPr>
          <p:cNvPr id="491" name="Body Level One…"/>
          <p:cNvSpPr txBox="1">
            <a:spLocks noGrp="1"/>
          </p:cNvSpPr>
          <p:nvPr>
            <p:ph type="body" sz="quarter" idx="1"/>
          </p:nvPr>
        </p:nvSpPr>
        <p:spPr>
          <a:xfrm>
            <a:off x="1524000" y="3857013"/>
            <a:ext cx="9144000" cy="1655762"/>
          </a:xfrm>
          <a:prstGeom prst="rect">
            <a:avLst/>
          </a:prstGeom>
        </p:spPr>
        <p:txBody>
          <a:bodyPr lIns="45719" tIns="45719" rIns="45719" bIns="45719"/>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92"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99" name="Title Text"/>
          <p:cNvSpPr txBox="1">
            <a:spLocks noGrp="1"/>
          </p:cNvSpPr>
          <p:nvPr>
            <p:ph type="title"/>
          </p:nvPr>
        </p:nvSpPr>
        <p:spPr>
          <a:xfrm>
            <a:off x="3581400" y="365125"/>
            <a:ext cx="7772400" cy="1325563"/>
          </a:xfrm>
          <a:prstGeom prst="rect">
            <a:avLst/>
          </a:prstGeom>
        </p:spPr>
        <p:txBody>
          <a:bodyPr lIns="45719" tIns="45719" rIns="45719" bIns="45719"/>
          <a:lstStyle>
            <a:lvl1pPr algn="r">
              <a:defRPr sz="4400"/>
            </a:lvl1pPr>
          </a:lstStyle>
          <a:p>
            <a:r>
              <a:t>Title Text</a:t>
            </a:r>
          </a:p>
        </p:txBody>
      </p:sp>
      <p:sp>
        <p:nvSpPr>
          <p:cNvPr id="500" name="Body Level One…"/>
          <p:cNvSpPr txBox="1">
            <a:spLocks noGrp="1"/>
          </p:cNvSpPr>
          <p:nvPr>
            <p:ph type="body" idx="1"/>
          </p:nvPr>
        </p:nvSpPr>
        <p:spPr>
          <a:xfrm>
            <a:off x="838200" y="1825625"/>
            <a:ext cx="10515600" cy="4190810"/>
          </a:xfrm>
          <a:prstGeom prst="rect">
            <a:avLst/>
          </a:prstGeom>
        </p:spPr>
        <p:txBody>
          <a:bodyPr lIns="45719" tIns="45719" rIns="45719" bIns="45719"/>
          <a:lstStyle>
            <a:lvl3pPr marL="1234439" indent="-320039"/>
          </a:lstStyle>
          <a:p>
            <a:r>
              <a:t>Body Level One</a:t>
            </a:r>
          </a:p>
          <a:p>
            <a:pPr lvl="1"/>
            <a:r>
              <a:t>Body Level Two</a:t>
            </a:r>
          </a:p>
          <a:p>
            <a:pPr lvl="2"/>
            <a:r>
              <a:t>Body Level Three</a:t>
            </a:r>
          </a:p>
          <a:p>
            <a:pPr lvl="3"/>
            <a:r>
              <a:t>Body Level Four</a:t>
            </a:r>
          </a:p>
          <a:p>
            <a:pPr lvl="4"/>
            <a:r>
              <a:t>Body Level Five</a:t>
            </a:r>
          </a:p>
        </p:txBody>
      </p:sp>
      <p:sp>
        <p:nvSpPr>
          <p:cNvPr id="50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7" name="Rectangle 6"/>
          <p:cNvSpPr/>
          <p:nvPr/>
        </p:nvSpPr>
        <p:spPr>
          <a:xfrm>
            <a:off x="0" y="6176964"/>
            <a:ext cx="12192000" cy="681042"/>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8" name="Footer Placeholder 3"/>
          <p:cNvSpPr txBox="1"/>
          <p:nvPr/>
        </p:nvSpPr>
        <p:spPr>
          <a:xfrm>
            <a:off x="739819" y="5996968"/>
            <a:ext cx="10881361" cy="218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2019 DeepTarget Inc., All Rights Reserved</a:t>
            </a:r>
          </a:p>
        </p:txBody>
      </p:sp>
      <p:sp>
        <p:nvSpPr>
          <p:cNvPr id="39" name="Date Placeholder 3"/>
          <p:cNvSpPr txBox="1"/>
          <p:nvPr/>
        </p:nvSpPr>
        <p:spPr>
          <a:xfrm>
            <a:off x="1098197" y="6360268"/>
            <a:ext cx="2308862" cy="30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40" name="Footer Placeholder 4"/>
          <p:cNvSpPr txBox="1"/>
          <p:nvPr/>
        </p:nvSpPr>
        <p:spPr>
          <a:xfrm>
            <a:off x="4701244" y="6416991"/>
            <a:ext cx="29946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41" name="Slide Number Placeholder 5"/>
          <p:cNvSpPr txBox="1"/>
          <p:nvPr/>
        </p:nvSpPr>
        <p:spPr>
          <a:xfrm>
            <a:off x="9044640" y="6393842"/>
            <a:ext cx="23088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42" name="Picture 19" descr="Picture 19"/>
          <p:cNvPicPr>
            <a:picLocks noChangeAspect="1"/>
          </p:cNvPicPr>
          <p:nvPr/>
        </p:nvPicPr>
        <p:blipFill>
          <a:blip r:embed="rId4"/>
          <a:stretch>
            <a:fillRect/>
          </a:stretch>
        </p:blipFill>
        <p:spPr>
          <a:xfrm>
            <a:off x="1085846" y="6356350"/>
            <a:ext cx="365130" cy="365125"/>
          </a:xfrm>
          <a:prstGeom prst="rect">
            <a:avLst/>
          </a:prstGeom>
          <a:ln w="12700">
            <a:miter lim="400000"/>
          </a:ln>
        </p:spPr>
      </p:pic>
      <p:pic>
        <p:nvPicPr>
          <p:cNvPr id="43" name="Picture 20" descr="Picture 20"/>
          <p:cNvPicPr>
            <a:picLocks noChangeAspect="1"/>
          </p:cNvPicPr>
          <p:nvPr/>
        </p:nvPicPr>
        <p:blipFill>
          <a:blip r:embed="rId5"/>
          <a:stretch>
            <a:fillRect/>
          </a:stretch>
        </p:blipFill>
        <p:spPr>
          <a:xfrm>
            <a:off x="5274717" y="6388036"/>
            <a:ext cx="301142" cy="301757"/>
          </a:xfrm>
          <a:prstGeom prst="rect">
            <a:avLst/>
          </a:prstGeom>
          <a:ln w="12700">
            <a:miter lim="400000"/>
          </a:ln>
        </p:spPr>
      </p:pic>
      <p:pic>
        <p:nvPicPr>
          <p:cNvPr id="44" name="Picture 21" descr="Picture 21"/>
          <p:cNvPicPr>
            <a:picLocks noChangeAspect="1"/>
          </p:cNvPicPr>
          <p:nvPr/>
        </p:nvPicPr>
        <p:blipFill>
          <a:blip r:embed="rId6"/>
          <a:stretch>
            <a:fillRect/>
          </a:stretch>
        </p:blipFill>
        <p:spPr>
          <a:xfrm>
            <a:off x="9174181" y="6376460"/>
            <a:ext cx="320045" cy="321870"/>
          </a:xfrm>
          <a:prstGeom prst="rect">
            <a:avLst/>
          </a:prstGeom>
          <a:ln w="12700">
            <a:miter lim="400000"/>
          </a:ln>
        </p:spPr>
      </p:pic>
      <p:pic>
        <p:nvPicPr>
          <p:cNvPr id="45" name="Picture 12" descr="Picture 12"/>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46" name="Title Text"/>
          <p:cNvSpPr txBox="1">
            <a:spLocks noGrp="1"/>
          </p:cNvSpPr>
          <p:nvPr>
            <p:ph type="title"/>
          </p:nvPr>
        </p:nvSpPr>
        <p:spPr>
          <a:xfrm>
            <a:off x="831850" y="1709738"/>
            <a:ext cx="10515600" cy="2852737"/>
          </a:xfrm>
          <a:prstGeom prst="rect">
            <a:avLst/>
          </a:prstGeom>
        </p:spPr>
        <p:txBody>
          <a:bodyPr lIns="45718" tIns="45718" rIns="45718" bIns="45718" anchor="b"/>
          <a:lstStyle>
            <a:lvl1pPr algn="r">
              <a:defRPr sz="6000"/>
            </a:lvl1pPr>
          </a:lstStyle>
          <a:p>
            <a:r>
              <a:t>Title Text</a:t>
            </a:r>
          </a:p>
        </p:txBody>
      </p:sp>
      <p:sp>
        <p:nvSpPr>
          <p:cNvPr id="47" name="Body Level One…"/>
          <p:cNvSpPr txBox="1">
            <a:spLocks noGrp="1"/>
          </p:cNvSpPr>
          <p:nvPr>
            <p:ph type="body" sz="quarter" idx="1"/>
          </p:nvPr>
        </p:nvSpPr>
        <p:spPr>
          <a:xfrm>
            <a:off x="831850" y="4589462"/>
            <a:ext cx="10515600" cy="1500192"/>
          </a:xfrm>
          <a:prstGeom prst="rect">
            <a:avLst/>
          </a:prstGeom>
        </p:spPr>
        <p:txBody>
          <a:bodyPr lIns="45718" tIns="45718" rIns="45718" bIns="45718"/>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508" name="Title Text"/>
          <p:cNvSpPr txBox="1">
            <a:spLocks noGrp="1"/>
          </p:cNvSpPr>
          <p:nvPr>
            <p:ph type="title"/>
          </p:nvPr>
        </p:nvSpPr>
        <p:spPr>
          <a:xfrm>
            <a:off x="831850" y="1709738"/>
            <a:ext cx="10515600" cy="2852737"/>
          </a:xfrm>
          <a:prstGeom prst="rect">
            <a:avLst/>
          </a:prstGeom>
        </p:spPr>
        <p:txBody>
          <a:bodyPr lIns="45719" tIns="45719" rIns="45719" bIns="45719" anchor="b"/>
          <a:lstStyle>
            <a:lvl1pPr algn="r">
              <a:defRPr sz="6000"/>
            </a:lvl1pPr>
          </a:lstStyle>
          <a:p>
            <a:r>
              <a:t>Title Text</a:t>
            </a:r>
          </a:p>
        </p:txBody>
      </p:sp>
      <p:sp>
        <p:nvSpPr>
          <p:cNvPr id="509" name="Body Level One…"/>
          <p:cNvSpPr txBox="1">
            <a:spLocks noGrp="1"/>
          </p:cNvSpPr>
          <p:nvPr>
            <p:ph type="body" sz="quarter" idx="1"/>
          </p:nvPr>
        </p:nvSpPr>
        <p:spPr>
          <a:xfrm>
            <a:off x="831850" y="4589462"/>
            <a:ext cx="10515600" cy="1500188"/>
          </a:xfrm>
          <a:prstGeom prst="rect">
            <a:avLst/>
          </a:prstGeom>
        </p:spPr>
        <p:txBody>
          <a:bodyPr lIns="45719" tIns="45719" rIns="45719" bIns="45719"/>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10"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17" name="Title Text"/>
          <p:cNvSpPr txBox="1">
            <a:spLocks noGrp="1"/>
          </p:cNvSpPr>
          <p:nvPr>
            <p:ph type="title"/>
          </p:nvPr>
        </p:nvSpPr>
        <p:spPr>
          <a:xfrm>
            <a:off x="3894992" y="365125"/>
            <a:ext cx="7458810" cy="1325563"/>
          </a:xfrm>
          <a:prstGeom prst="rect">
            <a:avLst/>
          </a:prstGeom>
        </p:spPr>
        <p:txBody>
          <a:bodyPr lIns="45719" tIns="45719" rIns="45719" bIns="45719"/>
          <a:lstStyle>
            <a:lvl1pPr algn="r">
              <a:defRPr sz="4400"/>
            </a:lvl1pPr>
          </a:lstStyle>
          <a:p>
            <a:r>
              <a:t>Title Text</a:t>
            </a:r>
          </a:p>
        </p:txBody>
      </p:sp>
      <p:sp>
        <p:nvSpPr>
          <p:cNvPr id="518" name="Body Level One…"/>
          <p:cNvSpPr txBox="1">
            <a:spLocks noGrp="1"/>
          </p:cNvSpPr>
          <p:nvPr>
            <p:ph type="body" sz="half" idx="1"/>
          </p:nvPr>
        </p:nvSpPr>
        <p:spPr>
          <a:xfrm>
            <a:off x="838200" y="1825625"/>
            <a:ext cx="5181600" cy="4144353"/>
          </a:xfrm>
          <a:prstGeom prst="rect">
            <a:avLst/>
          </a:prstGeom>
        </p:spPr>
        <p:txBody>
          <a:bodyPr lIns="45719" tIns="45719" rIns="45719" bIns="45719"/>
          <a:lstStyle>
            <a:lvl3pPr marL="1234439" indent="-320039"/>
          </a:lstStyle>
          <a:p>
            <a:r>
              <a:t>Body Level One</a:t>
            </a:r>
          </a:p>
          <a:p>
            <a:pPr lvl="1"/>
            <a:r>
              <a:t>Body Level Two</a:t>
            </a:r>
          </a:p>
          <a:p>
            <a:pPr lvl="2"/>
            <a:r>
              <a:t>Body Level Three</a:t>
            </a:r>
          </a:p>
          <a:p>
            <a:pPr lvl="3"/>
            <a:r>
              <a:t>Body Level Four</a:t>
            </a:r>
          </a:p>
          <a:p>
            <a:pPr lvl="4"/>
            <a:r>
              <a:t>Body Level Five</a:t>
            </a:r>
          </a:p>
        </p:txBody>
      </p:sp>
      <p:sp>
        <p:nvSpPr>
          <p:cNvPr id="519"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26" name="Title Text"/>
          <p:cNvSpPr txBox="1">
            <a:spLocks noGrp="1"/>
          </p:cNvSpPr>
          <p:nvPr>
            <p:ph type="title"/>
          </p:nvPr>
        </p:nvSpPr>
        <p:spPr>
          <a:xfrm>
            <a:off x="3581400" y="356332"/>
            <a:ext cx="7773989" cy="1325564"/>
          </a:xfrm>
          <a:prstGeom prst="rect">
            <a:avLst/>
          </a:prstGeom>
        </p:spPr>
        <p:txBody>
          <a:bodyPr lIns="45719" tIns="45719" rIns="45719" bIns="45719"/>
          <a:lstStyle>
            <a:lvl1pPr algn="r">
              <a:defRPr sz="4400"/>
            </a:lvl1pPr>
          </a:lstStyle>
          <a:p>
            <a:r>
              <a:t>Title Text</a:t>
            </a:r>
          </a:p>
        </p:txBody>
      </p:sp>
      <p:sp>
        <p:nvSpPr>
          <p:cNvPr id="527" name="Body Level One…"/>
          <p:cNvSpPr txBox="1">
            <a:spLocks noGrp="1"/>
          </p:cNvSpPr>
          <p:nvPr>
            <p:ph type="body" sz="quarter" idx="1"/>
          </p:nvPr>
        </p:nvSpPr>
        <p:spPr>
          <a:xfrm>
            <a:off x="839787" y="1681163"/>
            <a:ext cx="5157789" cy="823913"/>
          </a:xfrm>
          <a:prstGeom prst="rect">
            <a:avLst/>
          </a:prstGeom>
        </p:spPr>
        <p:txBody>
          <a:bodyPr lIns="45719" tIns="45719" rIns="45719" bIns="45719"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28" name="Text Placeholder 4"/>
          <p:cNvSpPr>
            <a:spLocks noGrp="1"/>
          </p:cNvSpPr>
          <p:nvPr>
            <p:ph type="body" sz="quarter" idx="21"/>
          </p:nvPr>
        </p:nvSpPr>
        <p:spPr>
          <a:xfrm>
            <a:off x="6172200" y="1681163"/>
            <a:ext cx="5183188" cy="823913"/>
          </a:xfrm>
          <a:prstGeom prst="rect">
            <a:avLst/>
          </a:prstGeom>
        </p:spPr>
        <p:txBody>
          <a:bodyPr lIns="45719" tIns="45719" rIns="45719" bIns="45719" anchor="b"/>
          <a:lstStyle/>
          <a:p>
            <a:pPr marL="0" indent="0">
              <a:buSzTx/>
              <a:buFontTx/>
              <a:buNone/>
              <a:defRPr sz="2400" b="1"/>
            </a:pPr>
            <a:endParaRPr/>
          </a:p>
        </p:txBody>
      </p:sp>
      <p:sp>
        <p:nvSpPr>
          <p:cNvPr id="529"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559" name="Title Text"/>
          <p:cNvSpPr txBox="1">
            <a:spLocks noGrp="1"/>
          </p:cNvSpPr>
          <p:nvPr>
            <p:ph type="title"/>
          </p:nvPr>
        </p:nvSpPr>
        <p:spPr>
          <a:xfrm>
            <a:off x="7239000" y="50738"/>
            <a:ext cx="3932236" cy="1600201"/>
          </a:xfrm>
          <a:prstGeom prst="rect">
            <a:avLst/>
          </a:prstGeom>
        </p:spPr>
        <p:txBody>
          <a:bodyPr lIns="45719" tIns="45719" rIns="45719" bIns="45719" anchor="b"/>
          <a:lstStyle>
            <a:lvl1pPr algn="r">
              <a:defRPr sz="3200"/>
            </a:lvl1pPr>
          </a:lstStyle>
          <a:p>
            <a:r>
              <a:t>Title Text</a:t>
            </a:r>
          </a:p>
        </p:txBody>
      </p:sp>
      <p:sp>
        <p:nvSpPr>
          <p:cNvPr id="560" name="Body Level One…"/>
          <p:cNvSpPr txBox="1">
            <a:spLocks noGrp="1"/>
          </p:cNvSpPr>
          <p:nvPr>
            <p:ph type="body" sz="half" idx="1"/>
          </p:nvPr>
        </p:nvSpPr>
        <p:spPr>
          <a:xfrm>
            <a:off x="306778" y="1493353"/>
            <a:ext cx="6172201" cy="4335949"/>
          </a:xfrm>
          <a:prstGeom prst="rect">
            <a:avLst/>
          </a:prstGeom>
        </p:spPr>
        <p:txBody>
          <a:bodyPr lIns="45719" tIns="45719" rIns="45719" bIns="45719"/>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561" name="Text Placeholder 3"/>
          <p:cNvSpPr>
            <a:spLocks noGrp="1"/>
          </p:cNvSpPr>
          <p:nvPr>
            <p:ph type="body" sz="quarter" idx="21"/>
          </p:nvPr>
        </p:nvSpPr>
        <p:spPr>
          <a:xfrm>
            <a:off x="7238999" y="1927224"/>
            <a:ext cx="3932238" cy="3811588"/>
          </a:xfrm>
          <a:prstGeom prst="rect">
            <a:avLst/>
          </a:prstGeom>
        </p:spPr>
        <p:txBody>
          <a:bodyPr lIns="45719" tIns="45719" rIns="45719" bIns="45719"/>
          <a:lstStyle/>
          <a:p>
            <a:pPr marL="0" indent="0">
              <a:buSzTx/>
              <a:buFontTx/>
              <a:buNone/>
              <a:defRPr sz="1600"/>
            </a:pPr>
            <a:endParaRPr/>
          </a:p>
        </p:txBody>
      </p:sp>
      <p:sp>
        <p:nvSpPr>
          <p:cNvPr id="562"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569" name="Title Text"/>
          <p:cNvSpPr txBox="1">
            <a:spLocks noGrp="1"/>
          </p:cNvSpPr>
          <p:nvPr>
            <p:ph type="title"/>
          </p:nvPr>
        </p:nvSpPr>
        <p:spPr>
          <a:xfrm>
            <a:off x="7477665" y="200088"/>
            <a:ext cx="3932237" cy="1600201"/>
          </a:xfrm>
          <a:prstGeom prst="rect">
            <a:avLst/>
          </a:prstGeom>
        </p:spPr>
        <p:txBody>
          <a:bodyPr lIns="45719" tIns="45719" rIns="45719" bIns="45719" anchor="b"/>
          <a:lstStyle>
            <a:lvl1pPr algn="r">
              <a:defRPr sz="3200"/>
            </a:lvl1pPr>
          </a:lstStyle>
          <a:p>
            <a:r>
              <a:t>Title Text</a:t>
            </a:r>
          </a:p>
        </p:txBody>
      </p:sp>
      <p:sp>
        <p:nvSpPr>
          <p:cNvPr id="570" name="Picture Placeholder 2"/>
          <p:cNvSpPr>
            <a:spLocks noGrp="1"/>
          </p:cNvSpPr>
          <p:nvPr>
            <p:ph type="pic" sz="half" idx="21"/>
          </p:nvPr>
        </p:nvSpPr>
        <p:spPr>
          <a:xfrm>
            <a:off x="773722" y="1473081"/>
            <a:ext cx="6368979" cy="4206751"/>
          </a:xfrm>
          <a:prstGeom prst="rect">
            <a:avLst/>
          </a:prstGeom>
        </p:spPr>
        <p:txBody>
          <a:bodyPr lIns="91439" tIns="45719" rIns="91439" bIns="45719">
            <a:noAutofit/>
          </a:bodyPr>
          <a:lstStyle/>
          <a:p>
            <a:endParaRPr/>
          </a:p>
        </p:txBody>
      </p:sp>
      <p:sp>
        <p:nvSpPr>
          <p:cNvPr id="571" name="Body Level One…"/>
          <p:cNvSpPr txBox="1">
            <a:spLocks noGrp="1"/>
          </p:cNvSpPr>
          <p:nvPr>
            <p:ph type="body" sz="quarter" idx="1"/>
          </p:nvPr>
        </p:nvSpPr>
        <p:spPr>
          <a:xfrm>
            <a:off x="7477663" y="1868243"/>
            <a:ext cx="3932238" cy="3811589"/>
          </a:xfrm>
          <a:prstGeom prst="rect">
            <a:avLst/>
          </a:prstGeom>
        </p:spPr>
        <p:txBody>
          <a:bodyPr lIns="45719" tIns="45719" rIns="45719" bIns="45719"/>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572"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73" name="Rectangle 6"/>
          <p:cNvSpPr/>
          <p:nvPr/>
        </p:nvSpPr>
        <p:spPr>
          <a:xfrm>
            <a:off x="0" y="6176964"/>
            <a:ext cx="12192000" cy="681042"/>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74" name="Footer Placeholder 3"/>
          <p:cNvSpPr txBox="1"/>
          <p:nvPr/>
        </p:nvSpPr>
        <p:spPr>
          <a:xfrm>
            <a:off x="739819" y="5996968"/>
            <a:ext cx="10881361" cy="218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2019 DeepTarget Inc., All Rights Reserved</a:t>
            </a:r>
          </a:p>
        </p:txBody>
      </p:sp>
      <p:sp>
        <p:nvSpPr>
          <p:cNvPr id="75" name="Date Placeholder 3"/>
          <p:cNvSpPr txBox="1"/>
          <p:nvPr/>
        </p:nvSpPr>
        <p:spPr>
          <a:xfrm>
            <a:off x="1098197" y="6360268"/>
            <a:ext cx="2308862" cy="30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76" name="Footer Placeholder 4"/>
          <p:cNvSpPr txBox="1"/>
          <p:nvPr/>
        </p:nvSpPr>
        <p:spPr>
          <a:xfrm>
            <a:off x="4701244" y="6416991"/>
            <a:ext cx="29946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77" name="Slide Number Placeholder 5"/>
          <p:cNvSpPr txBox="1"/>
          <p:nvPr/>
        </p:nvSpPr>
        <p:spPr>
          <a:xfrm>
            <a:off x="9044640" y="6393842"/>
            <a:ext cx="23088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78" name="Picture 19" descr="Picture 19"/>
          <p:cNvPicPr>
            <a:picLocks noChangeAspect="1"/>
          </p:cNvPicPr>
          <p:nvPr/>
        </p:nvPicPr>
        <p:blipFill>
          <a:blip r:embed="rId4"/>
          <a:stretch>
            <a:fillRect/>
          </a:stretch>
        </p:blipFill>
        <p:spPr>
          <a:xfrm>
            <a:off x="1085846" y="6356350"/>
            <a:ext cx="365130" cy="365125"/>
          </a:xfrm>
          <a:prstGeom prst="rect">
            <a:avLst/>
          </a:prstGeom>
          <a:ln w="12700">
            <a:miter lim="400000"/>
          </a:ln>
        </p:spPr>
      </p:pic>
      <p:pic>
        <p:nvPicPr>
          <p:cNvPr id="79" name="Picture 20" descr="Picture 20"/>
          <p:cNvPicPr>
            <a:picLocks noChangeAspect="1"/>
          </p:cNvPicPr>
          <p:nvPr/>
        </p:nvPicPr>
        <p:blipFill>
          <a:blip r:embed="rId5"/>
          <a:stretch>
            <a:fillRect/>
          </a:stretch>
        </p:blipFill>
        <p:spPr>
          <a:xfrm>
            <a:off x="5274717" y="6388036"/>
            <a:ext cx="301142" cy="301757"/>
          </a:xfrm>
          <a:prstGeom prst="rect">
            <a:avLst/>
          </a:prstGeom>
          <a:ln w="12700">
            <a:miter lim="400000"/>
          </a:ln>
        </p:spPr>
      </p:pic>
      <p:pic>
        <p:nvPicPr>
          <p:cNvPr id="80" name="Picture 21" descr="Picture 21"/>
          <p:cNvPicPr>
            <a:picLocks noChangeAspect="1"/>
          </p:cNvPicPr>
          <p:nvPr/>
        </p:nvPicPr>
        <p:blipFill>
          <a:blip r:embed="rId6"/>
          <a:stretch>
            <a:fillRect/>
          </a:stretch>
        </p:blipFill>
        <p:spPr>
          <a:xfrm>
            <a:off x="9174181" y="6376460"/>
            <a:ext cx="320045" cy="321870"/>
          </a:xfrm>
          <a:prstGeom prst="rect">
            <a:avLst/>
          </a:prstGeom>
          <a:ln w="12700">
            <a:miter lim="400000"/>
          </a:ln>
        </p:spPr>
      </p:pic>
      <p:pic>
        <p:nvPicPr>
          <p:cNvPr id="81" name="Picture 12" descr="Picture 12"/>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82" name="Title Text"/>
          <p:cNvSpPr txBox="1">
            <a:spLocks noGrp="1"/>
          </p:cNvSpPr>
          <p:nvPr>
            <p:ph type="title"/>
          </p:nvPr>
        </p:nvSpPr>
        <p:spPr>
          <a:xfrm>
            <a:off x="3581400" y="356332"/>
            <a:ext cx="7773990" cy="1325564"/>
          </a:xfrm>
          <a:prstGeom prst="rect">
            <a:avLst/>
          </a:prstGeom>
        </p:spPr>
        <p:txBody>
          <a:bodyPr lIns="45718" tIns="45718" rIns="45718" bIns="45718"/>
          <a:lstStyle>
            <a:lvl1pPr algn="r">
              <a:defRPr sz="4400"/>
            </a:lvl1pPr>
          </a:lstStyle>
          <a:p>
            <a:r>
              <a:t>Title Text</a:t>
            </a:r>
          </a:p>
        </p:txBody>
      </p:sp>
      <p:sp>
        <p:nvSpPr>
          <p:cNvPr id="83" name="Body Level One…"/>
          <p:cNvSpPr txBox="1">
            <a:spLocks noGrp="1"/>
          </p:cNvSpPr>
          <p:nvPr>
            <p:ph type="body" sz="quarter" idx="1"/>
          </p:nvPr>
        </p:nvSpPr>
        <p:spPr>
          <a:xfrm>
            <a:off x="839787" y="1681163"/>
            <a:ext cx="5157790" cy="823917"/>
          </a:xfrm>
          <a:prstGeom prst="rect">
            <a:avLst/>
          </a:prstGeom>
        </p:spPr>
        <p:txBody>
          <a:bodyPr lIns="45718" tIns="45718" rIns="45718" bIns="45718"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4" name="Text Placeholder 4"/>
          <p:cNvSpPr>
            <a:spLocks noGrp="1"/>
          </p:cNvSpPr>
          <p:nvPr>
            <p:ph type="body" sz="quarter" idx="21"/>
          </p:nvPr>
        </p:nvSpPr>
        <p:spPr>
          <a:xfrm>
            <a:off x="6172200" y="1681163"/>
            <a:ext cx="5183188" cy="823914"/>
          </a:xfrm>
          <a:prstGeom prst="rect">
            <a:avLst/>
          </a:prstGeom>
        </p:spPr>
        <p:txBody>
          <a:bodyPr lIns="45718" tIns="45718" rIns="45718" bIns="45718" anchor="b"/>
          <a:lstStyle/>
          <a:p>
            <a:endParaRPr/>
          </a:p>
        </p:txBody>
      </p:sp>
      <p:sp>
        <p:nvSpPr>
          <p:cNvPr id="85"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08" name="Rectangle 6"/>
          <p:cNvSpPr/>
          <p:nvPr/>
        </p:nvSpPr>
        <p:spPr>
          <a:xfrm>
            <a:off x="0" y="6176964"/>
            <a:ext cx="12192000" cy="681042"/>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09" name="Footer Placeholder 3"/>
          <p:cNvSpPr txBox="1"/>
          <p:nvPr/>
        </p:nvSpPr>
        <p:spPr>
          <a:xfrm>
            <a:off x="739819" y="5996968"/>
            <a:ext cx="10881361" cy="218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2019 DeepTarget Inc., All Rights Reserved</a:t>
            </a:r>
          </a:p>
        </p:txBody>
      </p:sp>
      <p:sp>
        <p:nvSpPr>
          <p:cNvPr id="110" name="Date Placeholder 3"/>
          <p:cNvSpPr txBox="1"/>
          <p:nvPr/>
        </p:nvSpPr>
        <p:spPr>
          <a:xfrm>
            <a:off x="1098197" y="6360268"/>
            <a:ext cx="2308862" cy="30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111" name="Footer Placeholder 4"/>
          <p:cNvSpPr txBox="1"/>
          <p:nvPr/>
        </p:nvSpPr>
        <p:spPr>
          <a:xfrm>
            <a:off x="4701244" y="6416991"/>
            <a:ext cx="29946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112" name="Slide Number Placeholder 5"/>
          <p:cNvSpPr txBox="1"/>
          <p:nvPr/>
        </p:nvSpPr>
        <p:spPr>
          <a:xfrm>
            <a:off x="9044640" y="6393842"/>
            <a:ext cx="23088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113" name="Picture 19" descr="Picture 19"/>
          <p:cNvPicPr>
            <a:picLocks noChangeAspect="1"/>
          </p:cNvPicPr>
          <p:nvPr/>
        </p:nvPicPr>
        <p:blipFill>
          <a:blip r:embed="rId4"/>
          <a:stretch>
            <a:fillRect/>
          </a:stretch>
        </p:blipFill>
        <p:spPr>
          <a:xfrm>
            <a:off x="1085846" y="6356350"/>
            <a:ext cx="365130" cy="365125"/>
          </a:xfrm>
          <a:prstGeom prst="rect">
            <a:avLst/>
          </a:prstGeom>
          <a:ln w="12700">
            <a:miter lim="400000"/>
          </a:ln>
        </p:spPr>
      </p:pic>
      <p:pic>
        <p:nvPicPr>
          <p:cNvPr id="114" name="Picture 20" descr="Picture 20"/>
          <p:cNvPicPr>
            <a:picLocks noChangeAspect="1"/>
          </p:cNvPicPr>
          <p:nvPr/>
        </p:nvPicPr>
        <p:blipFill>
          <a:blip r:embed="rId5"/>
          <a:stretch>
            <a:fillRect/>
          </a:stretch>
        </p:blipFill>
        <p:spPr>
          <a:xfrm>
            <a:off x="5274717" y="6388036"/>
            <a:ext cx="301142" cy="301757"/>
          </a:xfrm>
          <a:prstGeom prst="rect">
            <a:avLst/>
          </a:prstGeom>
          <a:ln w="12700">
            <a:miter lim="400000"/>
          </a:ln>
        </p:spPr>
      </p:pic>
      <p:pic>
        <p:nvPicPr>
          <p:cNvPr id="115" name="Picture 21" descr="Picture 21"/>
          <p:cNvPicPr>
            <a:picLocks noChangeAspect="1"/>
          </p:cNvPicPr>
          <p:nvPr/>
        </p:nvPicPr>
        <p:blipFill>
          <a:blip r:embed="rId6"/>
          <a:stretch>
            <a:fillRect/>
          </a:stretch>
        </p:blipFill>
        <p:spPr>
          <a:xfrm>
            <a:off x="9174181" y="6376460"/>
            <a:ext cx="320045" cy="321870"/>
          </a:xfrm>
          <a:prstGeom prst="rect">
            <a:avLst/>
          </a:prstGeom>
          <a:ln w="12700">
            <a:miter lim="400000"/>
          </a:ln>
        </p:spPr>
      </p:pic>
      <p:pic>
        <p:nvPicPr>
          <p:cNvPr id="116" name="Picture 12" descr="Picture 12"/>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117" name="Title Text"/>
          <p:cNvSpPr txBox="1">
            <a:spLocks noGrp="1"/>
          </p:cNvSpPr>
          <p:nvPr>
            <p:ph type="title"/>
          </p:nvPr>
        </p:nvSpPr>
        <p:spPr>
          <a:xfrm>
            <a:off x="7239000" y="50738"/>
            <a:ext cx="3932236" cy="1600201"/>
          </a:xfrm>
          <a:prstGeom prst="rect">
            <a:avLst/>
          </a:prstGeom>
        </p:spPr>
        <p:txBody>
          <a:bodyPr lIns="45718" tIns="45718" rIns="45718" bIns="45718" anchor="b"/>
          <a:lstStyle>
            <a:lvl1pPr algn="r">
              <a:defRPr sz="3200"/>
            </a:lvl1pPr>
          </a:lstStyle>
          <a:p>
            <a:r>
              <a:t>Title Text</a:t>
            </a:r>
          </a:p>
        </p:txBody>
      </p:sp>
      <p:sp>
        <p:nvSpPr>
          <p:cNvPr id="118" name="Body Level One…"/>
          <p:cNvSpPr txBox="1">
            <a:spLocks noGrp="1"/>
          </p:cNvSpPr>
          <p:nvPr>
            <p:ph type="body" sz="half" idx="1"/>
          </p:nvPr>
        </p:nvSpPr>
        <p:spPr>
          <a:xfrm>
            <a:off x="306778" y="1493353"/>
            <a:ext cx="6172202" cy="4335949"/>
          </a:xfrm>
          <a:prstGeom prst="rect">
            <a:avLst/>
          </a:prstGeom>
        </p:spPr>
        <p:txBody>
          <a:bodyPr lIns="45718" tIns="45718" rIns="45718" bIns="45718"/>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19" name="Text Placeholder 3"/>
          <p:cNvSpPr>
            <a:spLocks noGrp="1"/>
          </p:cNvSpPr>
          <p:nvPr>
            <p:ph type="body" sz="quarter" idx="21"/>
          </p:nvPr>
        </p:nvSpPr>
        <p:spPr>
          <a:xfrm>
            <a:off x="7238999" y="1927224"/>
            <a:ext cx="3932240" cy="3811588"/>
          </a:xfrm>
          <a:prstGeom prst="rect">
            <a:avLst/>
          </a:prstGeom>
        </p:spPr>
        <p:txBody>
          <a:bodyPr lIns="45718" tIns="45718" rIns="45718" bIns="45718"/>
          <a:lstStyle/>
          <a:p>
            <a:endParaRPr/>
          </a:p>
        </p:txBody>
      </p:sp>
      <p:sp>
        <p:nvSpPr>
          <p:cNvPr id="120"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27" name="Rectangle 6"/>
          <p:cNvSpPr/>
          <p:nvPr/>
        </p:nvSpPr>
        <p:spPr>
          <a:xfrm>
            <a:off x="0" y="6176964"/>
            <a:ext cx="12192000" cy="681042"/>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28" name="Footer Placeholder 3"/>
          <p:cNvSpPr txBox="1"/>
          <p:nvPr/>
        </p:nvSpPr>
        <p:spPr>
          <a:xfrm>
            <a:off x="739819" y="5996968"/>
            <a:ext cx="10881361" cy="218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2019 DeepTarget Inc., All Rights Reserved</a:t>
            </a:r>
          </a:p>
        </p:txBody>
      </p:sp>
      <p:sp>
        <p:nvSpPr>
          <p:cNvPr id="129" name="Date Placeholder 3"/>
          <p:cNvSpPr txBox="1"/>
          <p:nvPr/>
        </p:nvSpPr>
        <p:spPr>
          <a:xfrm>
            <a:off x="1098197" y="6360268"/>
            <a:ext cx="2308862" cy="30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130" name="Footer Placeholder 4"/>
          <p:cNvSpPr txBox="1"/>
          <p:nvPr/>
        </p:nvSpPr>
        <p:spPr>
          <a:xfrm>
            <a:off x="4701244" y="6416991"/>
            <a:ext cx="29946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131" name="Slide Number Placeholder 5"/>
          <p:cNvSpPr txBox="1"/>
          <p:nvPr/>
        </p:nvSpPr>
        <p:spPr>
          <a:xfrm>
            <a:off x="9044640" y="6393842"/>
            <a:ext cx="23088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132" name="Picture 19" descr="Picture 19"/>
          <p:cNvPicPr>
            <a:picLocks noChangeAspect="1"/>
          </p:cNvPicPr>
          <p:nvPr/>
        </p:nvPicPr>
        <p:blipFill>
          <a:blip r:embed="rId4"/>
          <a:stretch>
            <a:fillRect/>
          </a:stretch>
        </p:blipFill>
        <p:spPr>
          <a:xfrm>
            <a:off x="1085846" y="6356350"/>
            <a:ext cx="365130" cy="365125"/>
          </a:xfrm>
          <a:prstGeom prst="rect">
            <a:avLst/>
          </a:prstGeom>
          <a:ln w="12700">
            <a:miter lim="400000"/>
          </a:ln>
        </p:spPr>
      </p:pic>
      <p:pic>
        <p:nvPicPr>
          <p:cNvPr id="133" name="Picture 20" descr="Picture 20"/>
          <p:cNvPicPr>
            <a:picLocks noChangeAspect="1"/>
          </p:cNvPicPr>
          <p:nvPr/>
        </p:nvPicPr>
        <p:blipFill>
          <a:blip r:embed="rId5"/>
          <a:stretch>
            <a:fillRect/>
          </a:stretch>
        </p:blipFill>
        <p:spPr>
          <a:xfrm>
            <a:off x="5274717" y="6388036"/>
            <a:ext cx="301142" cy="301757"/>
          </a:xfrm>
          <a:prstGeom prst="rect">
            <a:avLst/>
          </a:prstGeom>
          <a:ln w="12700">
            <a:miter lim="400000"/>
          </a:ln>
        </p:spPr>
      </p:pic>
      <p:pic>
        <p:nvPicPr>
          <p:cNvPr id="134" name="Picture 21" descr="Picture 21"/>
          <p:cNvPicPr>
            <a:picLocks noChangeAspect="1"/>
          </p:cNvPicPr>
          <p:nvPr/>
        </p:nvPicPr>
        <p:blipFill>
          <a:blip r:embed="rId6"/>
          <a:stretch>
            <a:fillRect/>
          </a:stretch>
        </p:blipFill>
        <p:spPr>
          <a:xfrm>
            <a:off x="9174181" y="6376460"/>
            <a:ext cx="320045" cy="321870"/>
          </a:xfrm>
          <a:prstGeom prst="rect">
            <a:avLst/>
          </a:prstGeom>
          <a:ln w="12700">
            <a:miter lim="400000"/>
          </a:ln>
        </p:spPr>
      </p:pic>
      <p:pic>
        <p:nvPicPr>
          <p:cNvPr id="135" name="Picture 12" descr="Picture 12"/>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136" name="Title Text"/>
          <p:cNvSpPr txBox="1">
            <a:spLocks noGrp="1"/>
          </p:cNvSpPr>
          <p:nvPr>
            <p:ph type="title"/>
          </p:nvPr>
        </p:nvSpPr>
        <p:spPr>
          <a:xfrm>
            <a:off x="7477665" y="200088"/>
            <a:ext cx="3932241" cy="1600201"/>
          </a:xfrm>
          <a:prstGeom prst="rect">
            <a:avLst/>
          </a:prstGeom>
        </p:spPr>
        <p:txBody>
          <a:bodyPr lIns="45718" tIns="45718" rIns="45718" bIns="45718" anchor="b"/>
          <a:lstStyle>
            <a:lvl1pPr algn="r">
              <a:defRPr sz="3200"/>
            </a:lvl1pPr>
          </a:lstStyle>
          <a:p>
            <a:r>
              <a:t>Title Text</a:t>
            </a:r>
          </a:p>
        </p:txBody>
      </p:sp>
      <p:sp>
        <p:nvSpPr>
          <p:cNvPr id="137" name="Picture Placeholder 2"/>
          <p:cNvSpPr>
            <a:spLocks noGrp="1"/>
          </p:cNvSpPr>
          <p:nvPr>
            <p:ph type="pic" sz="half" idx="21"/>
          </p:nvPr>
        </p:nvSpPr>
        <p:spPr>
          <a:xfrm>
            <a:off x="773722" y="1473081"/>
            <a:ext cx="6368980" cy="4206751"/>
          </a:xfrm>
          <a:prstGeom prst="rect">
            <a:avLst/>
          </a:prstGeom>
        </p:spPr>
        <p:txBody>
          <a:bodyPr lIns="91439" tIns="45719" rIns="91439" bIns="45719">
            <a:noAutofit/>
          </a:bodyPr>
          <a:lstStyle/>
          <a:p>
            <a:endParaRPr/>
          </a:p>
        </p:txBody>
      </p:sp>
      <p:sp>
        <p:nvSpPr>
          <p:cNvPr id="138" name="Body Level One…"/>
          <p:cNvSpPr txBox="1">
            <a:spLocks noGrp="1"/>
          </p:cNvSpPr>
          <p:nvPr>
            <p:ph type="body" sz="quarter" idx="1"/>
          </p:nvPr>
        </p:nvSpPr>
        <p:spPr>
          <a:xfrm>
            <a:off x="7477662" y="1868241"/>
            <a:ext cx="3932242" cy="3811591"/>
          </a:xfrm>
          <a:prstGeom prst="rect">
            <a:avLst/>
          </a:prstGeom>
        </p:spPr>
        <p:txBody>
          <a:bodyPr lIns="45718" tIns="45718" rIns="45718" bIns="45718"/>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146" name="Rectangle 6"/>
          <p:cNvSpPr/>
          <p:nvPr/>
        </p:nvSpPr>
        <p:spPr>
          <a:xfrm>
            <a:off x="0" y="6176964"/>
            <a:ext cx="12192000" cy="681042"/>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47" name="Footer Placeholder 3"/>
          <p:cNvSpPr txBox="1"/>
          <p:nvPr/>
        </p:nvSpPr>
        <p:spPr>
          <a:xfrm>
            <a:off x="739819" y="5996968"/>
            <a:ext cx="10881361" cy="218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2019 DeepTarget Inc., All Rights Reserved</a:t>
            </a:r>
          </a:p>
        </p:txBody>
      </p:sp>
      <p:sp>
        <p:nvSpPr>
          <p:cNvPr id="148" name="Date Placeholder 3"/>
          <p:cNvSpPr txBox="1"/>
          <p:nvPr/>
        </p:nvSpPr>
        <p:spPr>
          <a:xfrm>
            <a:off x="1098197" y="6360268"/>
            <a:ext cx="2308862" cy="30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149" name="Footer Placeholder 4"/>
          <p:cNvSpPr txBox="1"/>
          <p:nvPr/>
        </p:nvSpPr>
        <p:spPr>
          <a:xfrm>
            <a:off x="4701244" y="6416991"/>
            <a:ext cx="29946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150" name="Slide Number Placeholder 5"/>
          <p:cNvSpPr txBox="1"/>
          <p:nvPr/>
        </p:nvSpPr>
        <p:spPr>
          <a:xfrm>
            <a:off x="9044640" y="6393842"/>
            <a:ext cx="23088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151" name="Picture 19" descr="Picture 19"/>
          <p:cNvPicPr>
            <a:picLocks noChangeAspect="1"/>
          </p:cNvPicPr>
          <p:nvPr/>
        </p:nvPicPr>
        <p:blipFill>
          <a:blip r:embed="rId4"/>
          <a:stretch>
            <a:fillRect/>
          </a:stretch>
        </p:blipFill>
        <p:spPr>
          <a:xfrm>
            <a:off x="1085846" y="6356350"/>
            <a:ext cx="365130" cy="365125"/>
          </a:xfrm>
          <a:prstGeom prst="rect">
            <a:avLst/>
          </a:prstGeom>
          <a:ln w="12700">
            <a:miter lim="400000"/>
          </a:ln>
        </p:spPr>
      </p:pic>
      <p:pic>
        <p:nvPicPr>
          <p:cNvPr id="152" name="Picture 20" descr="Picture 20"/>
          <p:cNvPicPr>
            <a:picLocks noChangeAspect="1"/>
          </p:cNvPicPr>
          <p:nvPr/>
        </p:nvPicPr>
        <p:blipFill>
          <a:blip r:embed="rId5"/>
          <a:stretch>
            <a:fillRect/>
          </a:stretch>
        </p:blipFill>
        <p:spPr>
          <a:xfrm>
            <a:off x="5274717" y="6388036"/>
            <a:ext cx="301142" cy="301757"/>
          </a:xfrm>
          <a:prstGeom prst="rect">
            <a:avLst/>
          </a:prstGeom>
          <a:ln w="12700">
            <a:miter lim="400000"/>
          </a:ln>
        </p:spPr>
      </p:pic>
      <p:pic>
        <p:nvPicPr>
          <p:cNvPr id="153" name="Picture 21" descr="Picture 21"/>
          <p:cNvPicPr>
            <a:picLocks noChangeAspect="1"/>
          </p:cNvPicPr>
          <p:nvPr/>
        </p:nvPicPr>
        <p:blipFill>
          <a:blip r:embed="rId6"/>
          <a:stretch>
            <a:fillRect/>
          </a:stretch>
        </p:blipFill>
        <p:spPr>
          <a:xfrm>
            <a:off x="9174181" y="6376460"/>
            <a:ext cx="320045" cy="321870"/>
          </a:xfrm>
          <a:prstGeom prst="rect">
            <a:avLst/>
          </a:prstGeom>
          <a:ln w="12700">
            <a:miter lim="400000"/>
          </a:ln>
        </p:spPr>
      </p:pic>
      <p:pic>
        <p:nvPicPr>
          <p:cNvPr id="154" name="Picture 12" descr="Picture 12"/>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155" name="Title Text"/>
          <p:cNvSpPr txBox="1">
            <a:spLocks noGrp="1"/>
          </p:cNvSpPr>
          <p:nvPr>
            <p:ph type="title"/>
          </p:nvPr>
        </p:nvSpPr>
        <p:spPr>
          <a:xfrm>
            <a:off x="3581400" y="365125"/>
            <a:ext cx="7772400" cy="1325563"/>
          </a:xfrm>
          <a:prstGeom prst="rect">
            <a:avLst/>
          </a:prstGeom>
        </p:spPr>
        <p:txBody>
          <a:bodyPr lIns="45718" tIns="45718" rIns="45718" bIns="45718"/>
          <a:lstStyle>
            <a:lvl1pPr algn="r">
              <a:defRPr sz="4400"/>
            </a:lvl1pPr>
          </a:lstStyle>
          <a:p>
            <a:r>
              <a:t>Title Text</a:t>
            </a:r>
          </a:p>
        </p:txBody>
      </p:sp>
      <p:sp>
        <p:nvSpPr>
          <p:cNvPr id="156"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63" name="Rectangle 6"/>
          <p:cNvSpPr/>
          <p:nvPr/>
        </p:nvSpPr>
        <p:spPr>
          <a:xfrm>
            <a:off x="0" y="6107502"/>
            <a:ext cx="12192000" cy="750504"/>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64" name="Footer Placeholder 3"/>
          <p:cNvSpPr txBox="1"/>
          <p:nvPr/>
        </p:nvSpPr>
        <p:spPr>
          <a:xfrm>
            <a:off x="520160" y="6635212"/>
            <a:ext cx="4524838" cy="218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165" name="Date Placeholder 3"/>
          <p:cNvSpPr txBox="1"/>
          <p:nvPr/>
        </p:nvSpPr>
        <p:spPr>
          <a:xfrm>
            <a:off x="1098197" y="6282633"/>
            <a:ext cx="2308862" cy="30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166" name="Footer Placeholder 4"/>
          <p:cNvSpPr txBox="1"/>
          <p:nvPr/>
        </p:nvSpPr>
        <p:spPr>
          <a:xfrm>
            <a:off x="4701244" y="6339359"/>
            <a:ext cx="29946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167" name="Slide Number Placeholder 5"/>
          <p:cNvSpPr txBox="1"/>
          <p:nvPr/>
        </p:nvSpPr>
        <p:spPr>
          <a:xfrm>
            <a:off x="9044640" y="6316209"/>
            <a:ext cx="23088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168" name="Picture 19" descr="Picture 19"/>
          <p:cNvPicPr>
            <a:picLocks noChangeAspect="1"/>
          </p:cNvPicPr>
          <p:nvPr/>
        </p:nvPicPr>
        <p:blipFill>
          <a:blip r:embed="rId4"/>
          <a:stretch>
            <a:fillRect/>
          </a:stretch>
        </p:blipFill>
        <p:spPr>
          <a:xfrm>
            <a:off x="1085846" y="6278714"/>
            <a:ext cx="365130" cy="365130"/>
          </a:xfrm>
          <a:prstGeom prst="rect">
            <a:avLst/>
          </a:prstGeom>
          <a:ln w="12700">
            <a:miter lim="400000"/>
          </a:ln>
        </p:spPr>
      </p:pic>
      <p:pic>
        <p:nvPicPr>
          <p:cNvPr id="169" name="Picture 20" descr="Picture 20"/>
          <p:cNvPicPr>
            <a:picLocks noChangeAspect="1"/>
          </p:cNvPicPr>
          <p:nvPr/>
        </p:nvPicPr>
        <p:blipFill>
          <a:blip r:embed="rId5"/>
          <a:stretch>
            <a:fillRect/>
          </a:stretch>
        </p:blipFill>
        <p:spPr>
          <a:xfrm>
            <a:off x="5274717" y="6310402"/>
            <a:ext cx="301142" cy="301757"/>
          </a:xfrm>
          <a:prstGeom prst="rect">
            <a:avLst/>
          </a:prstGeom>
          <a:ln w="12700">
            <a:miter lim="400000"/>
          </a:ln>
        </p:spPr>
      </p:pic>
      <p:pic>
        <p:nvPicPr>
          <p:cNvPr id="170" name="Picture 21" descr="Picture 21"/>
          <p:cNvPicPr>
            <a:picLocks noChangeAspect="1"/>
          </p:cNvPicPr>
          <p:nvPr/>
        </p:nvPicPr>
        <p:blipFill>
          <a:blip r:embed="rId6"/>
          <a:stretch>
            <a:fillRect/>
          </a:stretch>
        </p:blipFill>
        <p:spPr>
          <a:xfrm>
            <a:off x="9174181" y="6298824"/>
            <a:ext cx="320045" cy="321870"/>
          </a:xfrm>
          <a:prstGeom prst="rect">
            <a:avLst/>
          </a:prstGeom>
          <a:ln w="12700">
            <a:miter lim="400000"/>
          </a:ln>
        </p:spPr>
      </p:pic>
      <p:pic>
        <p:nvPicPr>
          <p:cNvPr id="171" name="Picture 1" descr="Picture 1"/>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172" name="Title Text"/>
          <p:cNvSpPr txBox="1">
            <a:spLocks noGrp="1"/>
          </p:cNvSpPr>
          <p:nvPr>
            <p:ph type="title"/>
          </p:nvPr>
        </p:nvSpPr>
        <p:spPr>
          <a:xfrm>
            <a:off x="1532792" y="1368542"/>
            <a:ext cx="9144001" cy="2387602"/>
          </a:xfrm>
          <a:prstGeom prst="rect">
            <a:avLst/>
          </a:prstGeom>
        </p:spPr>
        <p:txBody>
          <a:bodyPr lIns="45718" tIns="45718" rIns="45718" bIns="45718" anchor="b"/>
          <a:lstStyle>
            <a:lvl1pPr>
              <a:defRPr sz="6000"/>
            </a:lvl1pPr>
          </a:lstStyle>
          <a:p>
            <a:r>
              <a:t>Title Text</a:t>
            </a:r>
          </a:p>
        </p:txBody>
      </p:sp>
      <p:sp>
        <p:nvSpPr>
          <p:cNvPr id="173" name="Body Level One…"/>
          <p:cNvSpPr txBox="1">
            <a:spLocks noGrp="1"/>
          </p:cNvSpPr>
          <p:nvPr>
            <p:ph type="body" sz="quarter" idx="1"/>
          </p:nvPr>
        </p:nvSpPr>
        <p:spPr>
          <a:xfrm>
            <a:off x="1524000" y="3857013"/>
            <a:ext cx="9144000" cy="1655762"/>
          </a:xfrm>
          <a:prstGeom prst="rect">
            <a:avLst/>
          </a:prstGeom>
        </p:spPr>
        <p:txBody>
          <a:bodyPr lIns="45718" tIns="45718" rIns="45718" bIns="45718"/>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74"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81" name="Rectangle 6"/>
          <p:cNvSpPr/>
          <p:nvPr/>
        </p:nvSpPr>
        <p:spPr>
          <a:xfrm>
            <a:off x="0" y="6107502"/>
            <a:ext cx="12192000" cy="750504"/>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82" name="Footer Placeholder 3"/>
          <p:cNvSpPr txBox="1"/>
          <p:nvPr/>
        </p:nvSpPr>
        <p:spPr>
          <a:xfrm>
            <a:off x="520160" y="6635212"/>
            <a:ext cx="4524838" cy="218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183" name="Date Placeholder 3"/>
          <p:cNvSpPr txBox="1"/>
          <p:nvPr/>
        </p:nvSpPr>
        <p:spPr>
          <a:xfrm>
            <a:off x="1098197" y="6282633"/>
            <a:ext cx="2308862" cy="30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184" name="Footer Placeholder 4"/>
          <p:cNvSpPr txBox="1"/>
          <p:nvPr/>
        </p:nvSpPr>
        <p:spPr>
          <a:xfrm>
            <a:off x="4701244" y="6339359"/>
            <a:ext cx="29946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185" name="Slide Number Placeholder 5"/>
          <p:cNvSpPr txBox="1"/>
          <p:nvPr/>
        </p:nvSpPr>
        <p:spPr>
          <a:xfrm>
            <a:off x="9044640" y="6316209"/>
            <a:ext cx="23088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186" name="Picture 19" descr="Picture 19"/>
          <p:cNvPicPr>
            <a:picLocks noChangeAspect="1"/>
          </p:cNvPicPr>
          <p:nvPr/>
        </p:nvPicPr>
        <p:blipFill>
          <a:blip r:embed="rId4"/>
          <a:stretch>
            <a:fillRect/>
          </a:stretch>
        </p:blipFill>
        <p:spPr>
          <a:xfrm>
            <a:off x="1085846" y="6278714"/>
            <a:ext cx="365130" cy="365130"/>
          </a:xfrm>
          <a:prstGeom prst="rect">
            <a:avLst/>
          </a:prstGeom>
          <a:ln w="12700">
            <a:miter lim="400000"/>
          </a:ln>
        </p:spPr>
      </p:pic>
      <p:pic>
        <p:nvPicPr>
          <p:cNvPr id="187" name="Picture 20" descr="Picture 20"/>
          <p:cNvPicPr>
            <a:picLocks noChangeAspect="1"/>
          </p:cNvPicPr>
          <p:nvPr/>
        </p:nvPicPr>
        <p:blipFill>
          <a:blip r:embed="rId5"/>
          <a:stretch>
            <a:fillRect/>
          </a:stretch>
        </p:blipFill>
        <p:spPr>
          <a:xfrm>
            <a:off x="5274717" y="6310402"/>
            <a:ext cx="301142" cy="301757"/>
          </a:xfrm>
          <a:prstGeom prst="rect">
            <a:avLst/>
          </a:prstGeom>
          <a:ln w="12700">
            <a:miter lim="400000"/>
          </a:ln>
        </p:spPr>
      </p:pic>
      <p:pic>
        <p:nvPicPr>
          <p:cNvPr id="188" name="Picture 21" descr="Picture 21"/>
          <p:cNvPicPr>
            <a:picLocks noChangeAspect="1"/>
          </p:cNvPicPr>
          <p:nvPr/>
        </p:nvPicPr>
        <p:blipFill>
          <a:blip r:embed="rId6"/>
          <a:stretch>
            <a:fillRect/>
          </a:stretch>
        </p:blipFill>
        <p:spPr>
          <a:xfrm>
            <a:off x="9174181" y="6298824"/>
            <a:ext cx="320045" cy="321870"/>
          </a:xfrm>
          <a:prstGeom prst="rect">
            <a:avLst/>
          </a:prstGeom>
          <a:ln w="12700">
            <a:miter lim="400000"/>
          </a:ln>
        </p:spPr>
      </p:pic>
      <p:pic>
        <p:nvPicPr>
          <p:cNvPr id="189" name="Picture 1" descr="Picture 1"/>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190" name="Title Text"/>
          <p:cNvSpPr txBox="1">
            <a:spLocks noGrp="1"/>
          </p:cNvSpPr>
          <p:nvPr>
            <p:ph type="title"/>
          </p:nvPr>
        </p:nvSpPr>
        <p:spPr>
          <a:xfrm>
            <a:off x="3581400" y="365125"/>
            <a:ext cx="7772400" cy="1325563"/>
          </a:xfrm>
          <a:prstGeom prst="rect">
            <a:avLst/>
          </a:prstGeom>
        </p:spPr>
        <p:txBody>
          <a:bodyPr lIns="45718" tIns="45718" rIns="45718" bIns="45718"/>
          <a:lstStyle>
            <a:lvl1pPr algn="r">
              <a:defRPr sz="4400"/>
            </a:lvl1pPr>
          </a:lstStyle>
          <a:p>
            <a:r>
              <a:t>Title Text</a:t>
            </a:r>
          </a:p>
        </p:txBody>
      </p:sp>
      <p:sp>
        <p:nvSpPr>
          <p:cNvPr id="191" name="Body Level One…"/>
          <p:cNvSpPr txBox="1">
            <a:spLocks noGrp="1"/>
          </p:cNvSpPr>
          <p:nvPr>
            <p:ph type="body" idx="1"/>
          </p:nvPr>
        </p:nvSpPr>
        <p:spPr>
          <a:xfrm>
            <a:off x="838200" y="1825625"/>
            <a:ext cx="10515600" cy="4190811"/>
          </a:xfrm>
          <a:prstGeom prst="rect">
            <a:avLst/>
          </a:prstGeom>
        </p:spPr>
        <p:txBody>
          <a:bodyPr lIns="45718" tIns="45718" rIns="45718" bIns="45718"/>
          <a:lstStyle>
            <a:lvl3pPr marL="1234438" indent="-320038"/>
          </a:lstStyle>
          <a:p>
            <a:r>
              <a:t>Body Level One</a:t>
            </a:r>
          </a:p>
          <a:p>
            <a:pPr lvl="1"/>
            <a:r>
              <a:t>Body Level Two</a:t>
            </a:r>
          </a:p>
          <a:p>
            <a:pPr lvl="2"/>
            <a:r>
              <a:t>Body Level Three</a:t>
            </a:r>
          </a:p>
          <a:p>
            <a:pPr lvl="3"/>
            <a:r>
              <a:t>Body Level Four</a:t>
            </a:r>
          </a:p>
          <a:p>
            <a:pPr lvl="4"/>
            <a:r>
              <a:t>Body Level Five</a:t>
            </a:r>
          </a:p>
        </p:txBody>
      </p:sp>
      <p:sp>
        <p:nvSpPr>
          <p:cNvPr id="192"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99" name="Rectangle 6"/>
          <p:cNvSpPr/>
          <p:nvPr/>
        </p:nvSpPr>
        <p:spPr>
          <a:xfrm>
            <a:off x="0" y="6107502"/>
            <a:ext cx="12192000" cy="750504"/>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00" name="Footer Placeholder 3"/>
          <p:cNvSpPr txBox="1"/>
          <p:nvPr/>
        </p:nvSpPr>
        <p:spPr>
          <a:xfrm>
            <a:off x="520160" y="6635212"/>
            <a:ext cx="4524838" cy="218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201" name="Date Placeholder 3"/>
          <p:cNvSpPr txBox="1"/>
          <p:nvPr/>
        </p:nvSpPr>
        <p:spPr>
          <a:xfrm>
            <a:off x="1098197" y="6282633"/>
            <a:ext cx="2308862" cy="30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202" name="Footer Placeholder 4"/>
          <p:cNvSpPr txBox="1"/>
          <p:nvPr/>
        </p:nvSpPr>
        <p:spPr>
          <a:xfrm>
            <a:off x="4701244" y="6339359"/>
            <a:ext cx="29946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203" name="Slide Number Placeholder 5"/>
          <p:cNvSpPr txBox="1"/>
          <p:nvPr/>
        </p:nvSpPr>
        <p:spPr>
          <a:xfrm>
            <a:off x="9044640" y="6316209"/>
            <a:ext cx="2308865"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204" name="Picture 19" descr="Picture 19"/>
          <p:cNvPicPr>
            <a:picLocks noChangeAspect="1"/>
          </p:cNvPicPr>
          <p:nvPr/>
        </p:nvPicPr>
        <p:blipFill>
          <a:blip r:embed="rId4"/>
          <a:stretch>
            <a:fillRect/>
          </a:stretch>
        </p:blipFill>
        <p:spPr>
          <a:xfrm>
            <a:off x="1085846" y="6278714"/>
            <a:ext cx="365130" cy="365130"/>
          </a:xfrm>
          <a:prstGeom prst="rect">
            <a:avLst/>
          </a:prstGeom>
          <a:ln w="12700">
            <a:miter lim="400000"/>
          </a:ln>
        </p:spPr>
      </p:pic>
      <p:pic>
        <p:nvPicPr>
          <p:cNvPr id="205" name="Picture 20" descr="Picture 20"/>
          <p:cNvPicPr>
            <a:picLocks noChangeAspect="1"/>
          </p:cNvPicPr>
          <p:nvPr/>
        </p:nvPicPr>
        <p:blipFill>
          <a:blip r:embed="rId5"/>
          <a:stretch>
            <a:fillRect/>
          </a:stretch>
        </p:blipFill>
        <p:spPr>
          <a:xfrm>
            <a:off x="5274717" y="6310402"/>
            <a:ext cx="301142" cy="301757"/>
          </a:xfrm>
          <a:prstGeom prst="rect">
            <a:avLst/>
          </a:prstGeom>
          <a:ln w="12700">
            <a:miter lim="400000"/>
          </a:ln>
        </p:spPr>
      </p:pic>
      <p:pic>
        <p:nvPicPr>
          <p:cNvPr id="206" name="Picture 21" descr="Picture 21"/>
          <p:cNvPicPr>
            <a:picLocks noChangeAspect="1"/>
          </p:cNvPicPr>
          <p:nvPr/>
        </p:nvPicPr>
        <p:blipFill>
          <a:blip r:embed="rId6"/>
          <a:stretch>
            <a:fillRect/>
          </a:stretch>
        </p:blipFill>
        <p:spPr>
          <a:xfrm>
            <a:off x="9174181" y="6298824"/>
            <a:ext cx="320045" cy="321870"/>
          </a:xfrm>
          <a:prstGeom prst="rect">
            <a:avLst/>
          </a:prstGeom>
          <a:ln w="12700">
            <a:miter lim="400000"/>
          </a:ln>
        </p:spPr>
      </p:pic>
      <p:pic>
        <p:nvPicPr>
          <p:cNvPr id="207" name="Picture 1" descr="Picture 1"/>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208" name="Title Text"/>
          <p:cNvSpPr txBox="1">
            <a:spLocks noGrp="1"/>
          </p:cNvSpPr>
          <p:nvPr>
            <p:ph type="title"/>
          </p:nvPr>
        </p:nvSpPr>
        <p:spPr>
          <a:xfrm>
            <a:off x="831850" y="1709738"/>
            <a:ext cx="10515600" cy="2852737"/>
          </a:xfrm>
          <a:prstGeom prst="rect">
            <a:avLst/>
          </a:prstGeom>
        </p:spPr>
        <p:txBody>
          <a:bodyPr lIns="45718" tIns="45718" rIns="45718" bIns="45718" anchor="b"/>
          <a:lstStyle>
            <a:lvl1pPr algn="r">
              <a:defRPr sz="6000"/>
            </a:lvl1pPr>
          </a:lstStyle>
          <a:p>
            <a:r>
              <a:t>Title Text</a:t>
            </a:r>
          </a:p>
        </p:txBody>
      </p:sp>
      <p:sp>
        <p:nvSpPr>
          <p:cNvPr id="209" name="Body Level One…"/>
          <p:cNvSpPr txBox="1">
            <a:spLocks noGrp="1"/>
          </p:cNvSpPr>
          <p:nvPr>
            <p:ph type="body" sz="quarter" idx="1"/>
          </p:nvPr>
        </p:nvSpPr>
        <p:spPr>
          <a:xfrm>
            <a:off x="831850" y="4589462"/>
            <a:ext cx="10515600" cy="1500192"/>
          </a:xfrm>
          <a:prstGeom prst="rect">
            <a:avLst/>
          </a:prstGeom>
        </p:spPr>
        <p:txBody>
          <a:bodyPr lIns="45718" tIns="45718" rIns="45718" bIns="45718"/>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10"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www.deeptarget.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hyperlink" Target="mailto:success@deeptarget.com" TargetMode="Externa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0" y="6107502"/>
            <a:ext cx="12192000" cy="750500"/>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 name="Footer Placeholder 3"/>
          <p:cNvSpPr txBox="1"/>
          <p:nvPr/>
        </p:nvSpPr>
        <p:spPr>
          <a:xfrm>
            <a:off x="520163" y="6635212"/>
            <a:ext cx="4524831"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4" name="Date Placeholder 3"/>
          <p:cNvSpPr txBox="1"/>
          <p:nvPr/>
        </p:nvSpPr>
        <p:spPr>
          <a:xfrm>
            <a:off x="1098197" y="6282634"/>
            <a:ext cx="23088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000">
                <a:latin typeface="Century Gothic"/>
                <a:ea typeface="Century Gothic"/>
                <a:cs typeface="Century Gothic"/>
                <a:sym typeface="Century Gothic"/>
              </a:defRPr>
            </a:pPr>
            <a:r>
              <a:rPr u="sng">
                <a:solidFill>
                  <a:srgbClr val="0000FF"/>
                </a:solidFill>
                <a:uFill>
                  <a:solidFill>
                    <a:srgbClr val="0000FF"/>
                  </a:solidFill>
                </a:uFill>
                <a:hlinkClick r:id="rId26"/>
              </a:rPr>
              <a:t>www.deeptarget.com</a:t>
            </a:r>
            <a:r>
              <a:t>  </a:t>
            </a:r>
            <a:r>
              <a:rPr sz="1400"/>
              <a:t> </a:t>
            </a:r>
          </a:p>
        </p:txBody>
      </p:sp>
      <p:sp>
        <p:nvSpPr>
          <p:cNvPr id="5" name="Footer Placeholder 4"/>
          <p:cNvSpPr txBox="1"/>
          <p:nvPr/>
        </p:nvSpPr>
        <p:spPr>
          <a:xfrm>
            <a:off x="4701245" y="6339359"/>
            <a:ext cx="2994661"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000">
                <a:latin typeface="Century Gothic"/>
                <a:ea typeface="Century Gothic"/>
                <a:cs typeface="Century Gothic"/>
                <a:sym typeface="Century Gothic"/>
              </a:defRPr>
            </a:lvl1pPr>
          </a:lstStyle>
          <a:p>
            <a:r>
              <a:t> (256) 217-4055  </a:t>
            </a:r>
          </a:p>
        </p:txBody>
      </p:sp>
      <p:sp>
        <p:nvSpPr>
          <p:cNvPr id="6" name="Slide Number Placeholder 5"/>
          <p:cNvSpPr txBox="1"/>
          <p:nvPr/>
        </p:nvSpPr>
        <p:spPr>
          <a:xfrm>
            <a:off x="9044642" y="6316209"/>
            <a:ext cx="2308861"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r">
              <a:defRPr sz="1000">
                <a:latin typeface="Century Gothic"/>
                <a:ea typeface="Century Gothic"/>
                <a:cs typeface="Century Gothic"/>
                <a:sym typeface="Century Gothic"/>
              </a:defRPr>
            </a:pPr>
            <a:r>
              <a:rPr u="sng">
                <a:solidFill>
                  <a:srgbClr val="0000FF"/>
                </a:solidFill>
                <a:uFill>
                  <a:solidFill>
                    <a:srgbClr val="0000FF"/>
                  </a:solidFill>
                </a:uFill>
                <a:hlinkClick r:id="rId27"/>
              </a:rPr>
              <a:t>success@deeptarget.com</a:t>
            </a:r>
            <a:r>
              <a:t>  </a:t>
            </a:r>
          </a:p>
        </p:txBody>
      </p:sp>
      <p:pic>
        <p:nvPicPr>
          <p:cNvPr id="7" name="Picture 19" descr="Picture 19"/>
          <p:cNvPicPr>
            <a:picLocks noChangeAspect="1"/>
          </p:cNvPicPr>
          <p:nvPr/>
        </p:nvPicPr>
        <p:blipFill>
          <a:blip r:embed="rId28"/>
          <a:stretch>
            <a:fillRect/>
          </a:stretch>
        </p:blipFill>
        <p:spPr>
          <a:xfrm>
            <a:off x="1085846" y="6278715"/>
            <a:ext cx="365126" cy="365126"/>
          </a:xfrm>
          <a:prstGeom prst="rect">
            <a:avLst/>
          </a:prstGeom>
          <a:ln w="12700">
            <a:miter lim="400000"/>
          </a:ln>
        </p:spPr>
      </p:pic>
      <p:pic>
        <p:nvPicPr>
          <p:cNvPr id="8" name="Picture 20" descr="Picture 20"/>
          <p:cNvPicPr>
            <a:picLocks noChangeAspect="1"/>
          </p:cNvPicPr>
          <p:nvPr/>
        </p:nvPicPr>
        <p:blipFill>
          <a:blip r:embed="rId29"/>
          <a:stretch>
            <a:fillRect/>
          </a:stretch>
        </p:blipFill>
        <p:spPr>
          <a:xfrm>
            <a:off x="5274717" y="6310402"/>
            <a:ext cx="301138" cy="301753"/>
          </a:xfrm>
          <a:prstGeom prst="rect">
            <a:avLst/>
          </a:prstGeom>
          <a:ln w="12700">
            <a:miter lim="400000"/>
          </a:ln>
        </p:spPr>
      </p:pic>
      <p:pic>
        <p:nvPicPr>
          <p:cNvPr id="9" name="Picture 21" descr="Picture 21"/>
          <p:cNvPicPr>
            <a:picLocks noChangeAspect="1"/>
          </p:cNvPicPr>
          <p:nvPr/>
        </p:nvPicPr>
        <p:blipFill>
          <a:blip r:embed="rId30"/>
          <a:stretch>
            <a:fillRect/>
          </a:stretch>
        </p:blipFill>
        <p:spPr>
          <a:xfrm>
            <a:off x="9174181" y="6298825"/>
            <a:ext cx="320041" cy="321866"/>
          </a:xfrm>
          <a:prstGeom prst="rect">
            <a:avLst/>
          </a:prstGeom>
          <a:ln w="12700">
            <a:miter lim="400000"/>
          </a:ln>
        </p:spPr>
      </p:pic>
      <p:sp>
        <p:nvSpPr>
          <p:cNvPr id="10"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11"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12"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8" tIns="45718" rIns="45718" bIns="45718" anchor="ctr">
            <a:spAutoFit/>
          </a:bodyPr>
          <a:lstStyle>
            <a:lvl1pPr algn="r">
              <a:defRPr sz="1200">
                <a:latin typeface="+mn-lt"/>
                <a:ea typeface="+mn-ea"/>
                <a:cs typeface="+mn-cs"/>
                <a:sym typeface="Calibri"/>
              </a:defRPr>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4" r:id="rId12"/>
    <p:sldLayoutId id="2147483665" r:id="rId13"/>
    <p:sldLayoutId id="2147483666" r:id="rId14"/>
    <p:sldLayoutId id="2147483668" r:id="rId15"/>
    <p:sldLayoutId id="2147483669" r:id="rId16"/>
    <p:sldLayoutId id="2147483673" r:id="rId17"/>
    <p:sldLayoutId id="2147483676" r:id="rId18"/>
    <p:sldLayoutId id="2147483677" r:id="rId19"/>
    <p:sldLayoutId id="2147483678" r:id="rId20"/>
    <p:sldLayoutId id="2147483679" r:id="rId21"/>
    <p:sldLayoutId id="2147483680" r:id="rId22"/>
    <p:sldLayoutId id="2147483683" r:id="rId23"/>
    <p:sldLayoutId id="2147483684" r:id="rId24"/>
  </p:sldLayoutIdLst>
  <p:transition spd="med"/>
  <p:txStyles>
    <p:titleStyle>
      <a:lvl1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1pPr>
      <a:lvl2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2pPr>
      <a:lvl3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3pPr>
      <a:lvl4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4pPr>
      <a:lvl5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5pPr>
      <a:lvl6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6pPr>
      <a:lvl7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7pPr>
      <a:lvl8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8pPr>
      <a:lvl9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s://fwtmagazine.com/2017/01/23/10-time-saving-instagram-scheduling-tool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2" name="Picture 3" descr="Picture 3"/>
          <p:cNvPicPr>
            <a:picLocks noChangeAspect="1"/>
          </p:cNvPicPr>
          <p:nvPr/>
        </p:nvPicPr>
        <p:blipFill>
          <a:blip r:embed="rId2"/>
          <a:srcRect r="10818" b="2"/>
          <a:stretch>
            <a:fillRect/>
          </a:stretch>
        </p:blipFill>
        <p:spPr>
          <a:xfrm>
            <a:off x="5575023" y="224908"/>
            <a:ext cx="5718927" cy="6009629"/>
          </a:xfrm>
          <a:prstGeom prst="rect">
            <a:avLst/>
          </a:prstGeom>
          <a:ln w="12700">
            <a:miter lim="400000"/>
          </a:ln>
        </p:spPr>
      </p:pic>
      <p:sp>
        <p:nvSpPr>
          <p:cNvPr id="584" name="Rectangle 22"/>
          <p:cNvSpPr/>
          <p:nvPr/>
        </p:nvSpPr>
        <p:spPr>
          <a:xfrm rot="2700000">
            <a:off x="4409915" y="1742916"/>
            <a:ext cx="3372172" cy="3372168"/>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dirty="0"/>
          </a:p>
        </p:txBody>
      </p:sp>
      <p:sp>
        <p:nvSpPr>
          <p:cNvPr id="585" name="Frame 24"/>
          <p:cNvSpPr/>
          <p:nvPr/>
        </p:nvSpPr>
        <p:spPr>
          <a:xfrm rot="2700000">
            <a:off x="3971275" y="1304276"/>
            <a:ext cx="4249449" cy="4249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moveTo>
                  <a:pt x="258" y="258"/>
                </a:moveTo>
                <a:lnTo>
                  <a:pt x="258" y="21342"/>
                </a:lnTo>
                <a:lnTo>
                  <a:pt x="21342" y="21342"/>
                </a:lnTo>
                <a:lnTo>
                  <a:pt x="21342" y="258"/>
                </a:lnTo>
                <a:close/>
              </a:path>
            </a:pathLst>
          </a:custGeom>
          <a:solidFill>
            <a:srgbClr val="FFFFFF">
              <a:alpha val="60000"/>
            </a:srgbClr>
          </a:solidFill>
          <a:ln w="12700">
            <a:miter lim="400000"/>
          </a:ln>
        </p:spPr>
        <p:txBody>
          <a:bodyPr lIns="45718" tIns="45718" rIns="45718" bIns="45718" anchor="ctr"/>
          <a:lstStyle/>
          <a:p>
            <a:pPr algn="ctr">
              <a:defRPr>
                <a:latin typeface="+mn-lt"/>
                <a:ea typeface="+mn-ea"/>
                <a:cs typeface="+mn-cs"/>
                <a:sym typeface="Calibri"/>
              </a:defRPr>
            </a:pPr>
            <a:endParaRPr dirty="0"/>
          </a:p>
        </p:txBody>
      </p:sp>
      <p:pic>
        <p:nvPicPr>
          <p:cNvPr id="587" name="Picture 9" descr="Picture 9"/>
          <p:cNvPicPr>
            <a:picLocks noChangeAspect="1"/>
          </p:cNvPicPr>
          <p:nvPr/>
        </p:nvPicPr>
        <p:blipFill>
          <a:blip r:embed="rId3"/>
          <a:stretch>
            <a:fillRect/>
          </a:stretch>
        </p:blipFill>
        <p:spPr>
          <a:xfrm>
            <a:off x="1881802" y="4660471"/>
            <a:ext cx="2253254" cy="520864"/>
          </a:xfrm>
          <a:prstGeom prst="rect">
            <a:avLst/>
          </a:prstGeom>
          <a:ln w="12700">
            <a:miter lim="400000"/>
          </a:ln>
        </p:spPr>
      </p:pic>
      <p:pic>
        <p:nvPicPr>
          <p:cNvPr id="2" name="Picture 1">
            <a:extLst>
              <a:ext uri="{FF2B5EF4-FFF2-40B4-BE49-F238E27FC236}">
                <a16:creationId xmlns:a16="http://schemas.microsoft.com/office/drawing/2014/main" id="{52B98728-FA55-F143-8BA6-2FF43F865E6C}"/>
              </a:ext>
            </a:extLst>
          </p:cNvPr>
          <p:cNvPicPr>
            <a:picLocks noChangeAspect="1"/>
          </p:cNvPicPr>
          <p:nvPr/>
        </p:nvPicPr>
        <p:blipFill>
          <a:blip r:embed="rId4"/>
          <a:stretch>
            <a:fillRect/>
          </a:stretch>
        </p:blipFill>
        <p:spPr>
          <a:xfrm>
            <a:off x="1641315" y="3252260"/>
            <a:ext cx="2734229" cy="999573"/>
          </a:xfrm>
          <a:prstGeom prst="rect">
            <a:avLst/>
          </a:prstGeom>
        </p:spPr>
      </p:pic>
      <p:sp>
        <p:nvSpPr>
          <p:cNvPr id="5" name="TextBox 4">
            <a:extLst>
              <a:ext uri="{FF2B5EF4-FFF2-40B4-BE49-F238E27FC236}">
                <a16:creationId xmlns:a16="http://schemas.microsoft.com/office/drawing/2014/main" id="{5198BA1B-953A-0E42-A450-4FE1AAC97A46}"/>
              </a:ext>
            </a:extLst>
          </p:cNvPr>
          <p:cNvSpPr txBox="1"/>
          <p:nvPr/>
        </p:nvSpPr>
        <p:spPr>
          <a:xfrm>
            <a:off x="2840794" y="4220745"/>
            <a:ext cx="55078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i="0" u="none" strike="noStrike" cap="none" spc="0" normalizeH="0" baseline="0" dirty="0">
                <a:ln>
                  <a:noFill/>
                </a:ln>
                <a:solidFill>
                  <a:schemeClr val="bg1">
                    <a:lumMod val="65000"/>
                  </a:schemeClr>
                </a:solidFill>
                <a:effectLst/>
                <a:uFillTx/>
                <a:latin typeface="Century Gothic" panose="020B0502020202020204" pitchFamily="34" charset="0"/>
                <a:sym typeface="Helvetica"/>
              </a:rPr>
              <a:t>with</a:t>
            </a:r>
          </a:p>
        </p:txBody>
      </p:sp>
      <p:pic>
        <p:nvPicPr>
          <p:cNvPr id="10" name="Picture 9">
            <a:extLst>
              <a:ext uri="{FF2B5EF4-FFF2-40B4-BE49-F238E27FC236}">
                <a16:creationId xmlns:a16="http://schemas.microsoft.com/office/drawing/2014/main" id="{B9FC1679-AE0D-A044-914B-8C6014220D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751" y="640209"/>
            <a:ext cx="4762500" cy="2491509"/>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E43AA-1198-EC48-9E09-F9E0F0D3CED9}"/>
              </a:ext>
            </a:extLst>
          </p:cNvPr>
          <p:cNvSpPr>
            <a:spLocks noGrp="1"/>
          </p:cNvSpPr>
          <p:nvPr>
            <p:ph type="title" idx="4294967295"/>
          </p:nvPr>
        </p:nvSpPr>
        <p:spPr>
          <a:xfrm>
            <a:off x="4419600" y="-182563"/>
            <a:ext cx="7772400" cy="1325563"/>
          </a:xfrm>
        </p:spPr>
        <p:txBody>
          <a:bodyPr/>
          <a:lstStyle/>
          <a:p>
            <a:r>
              <a:rPr lang="en-US" dirty="0"/>
              <a:t>What is Going On?  </a:t>
            </a:r>
          </a:p>
        </p:txBody>
      </p:sp>
      <p:pic>
        <p:nvPicPr>
          <p:cNvPr id="4" name="Picture 3">
            <a:extLst>
              <a:ext uri="{FF2B5EF4-FFF2-40B4-BE49-F238E27FC236}">
                <a16:creationId xmlns:a16="http://schemas.microsoft.com/office/drawing/2014/main" id="{A8344CF2-BB73-7F44-A939-5414E56EA3FE}"/>
              </a:ext>
            </a:extLst>
          </p:cNvPr>
          <p:cNvPicPr>
            <a:picLocks noChangeAspect="1"/>
          </p:cNvPicPr>
          <p:nvPr/>
        </p:nvPicPr>
        <p:blipFill>
          <a:blip r:embed="rId3"/>
          <a:stretch>
            <a:fillRect/>
          </a:stretch>
        </p:blipFill>
        <p:spPr>
          <a:xfrm>
            <a:off x="778044" y="457199"/>
            <a:ext cx="4443662" cy="5460189"/>
          </a:xfrm>
          <a:prstGeom prst="rect">
            <a:avLst/>
          </a:prstGeom>
        </p:spPr>
      </p:pic>
      <p:pic>
        <p:nvPicPr>
          <p:cNvPr id="5" name="Picture 4" descr="Chart&#10;&#10;Description automatically generated">
            <a:extLst>
              <a:ext uri="{FF2B5EF4-FFF2-40B4-BE49-F238E27FC236}">
                <a16:creationId xmlns:a16="http://schemas.microsoft.com/office/drawing/2014/main" id="{6ADA9BD7-717C-4643-89E6-9C57D436841B}"/>
              </a:ext>
            </a:extLst>
          </p:cNvPr>
          <p:cNvPicPr/>
          <p:nvPr/>
        </p:nvPicPr>
        <p:blipFill>
          <a:blip r:embed="rId4"/>
          <a:stretch>
            <a:fillRect/>
          </a:stretch>
        </p:blipFill>
        <p:spPr>
          <a:xfrm>
            <a:off x="6181556" y="1084791"/>
            <a:ext cx="5232400" cy="4688418"/>
          </a:xfrm>
          <a:prstGeom prst="rect">
            <a:avLst/>
          </a:prstGeom>
          <a:ln>
            <a:solidFill>
              <a:schemeClr val="accent1"/>
            </a:solidFill>
          </a:ln>
        </p:spPr>
      </p:pic>
    </p:spTree>
    <p:extLst>
      <p:ext uri="{BB962C8B-B14F-4D97-AF65-F5344CB8AC3E}">
        <p14:creationId xmlns:p14="http://schemas.microsoft.com/office/powerpoint/2010/main" val="23128794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Title 1"/>
          <p:cNvSpPr txBox="1">
            <a:spLocks noGrp="1"/>
          </p:cNvSpPr>
          <p:nvPr>
            <p:ph type="title"/>
          </p:nvPr>
        </p:nvSpPr>
        <p:spPr>
          <a:xfrm>
            <a:off x="0" y="6099804"/>
            <a:ext cx="12252960" cy="896618"/>
          </a:xfrm>
          <a:prstGeom prst="rect">
            <a:avLst/>
          </a:prstGeom>
          <a:solidFill>
            <a:srgbClr val="FFFFFF"/>
          </a:solidFill>
        </p:spPr>
        <p:txBody>
          <a:bodyPr/>
          <a:lstStyle>
            <a:lvl1pPr>
              <a:defRPr sz="3000" b="0">
                <a:solidFill>
                  <a:srgbClr val="000000"/>
                </a:solidFill>
              </a:defRPr>
            </a:lvl1pPr>
          </a:lstStyle>
          <a:p>
            <a:r>
              <a:rPr dirty="0"/>
              <a:t>FI Landscape - Communication and Campaign Silos</a:t>
            </a:r>
          </a:p>
        </p:txBody>
      </p:sp>
      <p:pic>
        <p:nvPicPr>
          <p:cNvPr id="600" name="Picture 3" descr="Picture 3"/>
          <p:cNvPicPr>
            <a:picLocks noChangeAspect="1"/>
          </p:cNvPicPr>
          <p:nvPr/>
        </p:nvPicPr>
        <p:blipFill>
          <a:blip r:embed="rId3"/>
          <a:stretch>
            <a:fillRect/>
          </a:stretch>
        </p:blipFill>
        <p:spPr>
          <a:xfrm>
            <a:off x="868680" y="65675"/>
            <a:ext cx="10515601" cy="6309360"/>
          </a:xfrm>
          <a:prstGeom prst="rect">
            <a:avLst/>
          </a:prstGeom>
          <a:ln w="12700">
            <a:miter lim="400000"/>
          </a:ln>
        </p:spPr>
      </p:pic>
      <p:sp>
        <p:nvSpPr>
          <p:cNvPr id="601" name="Line"/>
          <p:cNvSpPr/>
          <p:nvPr/>
        </p:nvSpPr>
        <p:spPr>
          <a:xfrm flipV="1">
            <a:off x="5460997" y="2793998"/>
            <a:ext cx="1270003" cy="1270004"/>
          </a:xfrm>
          <a:prstGeom prst="line">
            <a:avLst/>
          </a:prstGeom>
          <a:ln w="25400">
            <a:solidFill>
              <a:schemeClr val="accent1"/>
            </a:solidFill>
          </a:ln>
        </p:spPr>
        <p:txBody>
          <a:bodyPr lIns="45718" tIns="45718" rIns="45718" bIns="45718"/>
          <a:lstStyle/>
          <a:p>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938E7-A6D4-AD49-99C4-F105BD85410F}"/>
              </a:ext>
            </a:extLst>
          </p:cNvPr>
          <p:cNvSpPr>
            <a:spLocks noGrp="1"/>
          </p:cNvSpPr>
          <p:nvPr>
            <p:ph type="title"/>
          </p:nvPr>
        </p:nvSpPr>
        <p:spPr/>
        <p:txBody>
          <a:bodyPr/>
          <a:lstStyle/>
          <a:p>
            <a:r>
              <a:rPr lang="en-US" dirty="0"/>
              <a:t>Enter DeepTarget</a:t>
            </a:r>
          </a:p>
        </p:txBody>
      </p:sp>
      <p:sp>
        <p:nvSpPr>
          <p:cNvPr id="3" name="Text Placeholder 2">
            <a:extLst>
              <a:ext uri="{FF2B5EF4-FFF2-40B4-BE49-F238E27FC236}">
                <a16:creationId xmlns:a16="http://schemas.microsoft.com/office/drawing/2014/main" id="{837C8CE8-D1AA-DC4E-9D34-D2206C149ECD}"/>
              </a:ext>
            </a:extLst>
          </p:cNvPr>
          <p:cNvSpPr>
            <a:spLocks noGrp="1"/>
          </p:cNvSpPr>
          <p:nvPr>
            <p:ph type="body" idx="1"/>
          </p:nvPr>
        </p:nvSpPr>
        <p:spPr>
          <a:xfrm>
            <a:off x="838200" y="2004884"/>
            <a:ext cx="10515600" cy="4190811"/>
          </a:xfrm>
        </p:spPr>
        <p:txBody>
          <a:bodyPr>
            <a:normAutofit/>
          </a:bodyPr>
          <a:lstStyle/>
          <a:p>
            <a:r>
              <a:rPr lang="en-US" dirty="0"/>
              <a:t>Huntsville Alabama</a:t>
            </a:r>
          </a:p>
          <a:p>
            <a:r>
              <a:rPr lang="en-US" dirty="0"/>
              <a:t>Over 200 Financial Institution Clients</a:t>
            </a:r>
          </a:p>
          <a:p>
            <a:r>
              <a:rPr lang="en-US" dirty="0"/>
              <a:t>Recognized Need in 2008</a:t>
            </a:r>
          </a:p>
          <a:p>
            <a:r>
              <a:rPr lang="en-US" dirty="0"/>
              <a:t>Renamed to the DXP</a:t>
            </a:r>
          </a:p>
          <a:p>
            <a:r>
              <a:rPr lang="en-US" dirty="0"/>
              <a:t>3D StoryTeller</a:t>
            </a:r>
          </a:p>
          <a:p>
            <a:r>
              <a:rPr lang="en-US" dirty="0"/>
              <a:t>Machine Learning/Predictive Analytics</a:t>
            </a:r>
          </a:p>
        </p:txBody>
      </p:sp>
    </p:spTree>
    <p:extLst>
      <p:ext uri="{BB962C8B-B14F-4D97-AF65-F5344CB8AC3E}">
        <p14:creationId xmlns:p14="http://schemas.microsoft.com/office/powerpoint/2010/main" val="266922960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Title 1"/>
          <p:cNvSpPr txBox="1">
            <a:spLocks noGrp="1"/>
          </p:cNvSpPr>
          <p:nvPr>
            <p:ph type="title"/>
          </p:nvPr>
        </p:nvSpPr>
        <p:spPr>
          <a:xfrm>
            <a:off x="586478" y="459765"/>
            <a:ext cx="3667045" cy="1676607"/>
          </a:xfrm>
          <a:prstGeom prst="rect">
            <a:avLst/>
          </a:prstGeom>
        </p:spPr>
        <p:txBody>
          <a:bodyPr/>
          <a:lstStyle>
            <a:lvl1pPr algn="ctr">
              <a:defRPr sz="3600"/>
            </a:lvl1pPr>
          </a:lstStyle>
          <a:p>
            <a:r>
              <a:rPr dirty="0"/>
              <a:t>Design Once, Engage Everywhere</a:t>
            </a:r>
          </a:p>
        </p:txBody>
      </p:sp>
      <p:sp>
        <p:nvSpPr>
          <p:cNvPr id="606" name="Content Placeholder 7"/>
          <p:cNvSpPr txBox="1">
            <a:spLocks noGrp="1"/>
          </p:cNvSpPr>
          <p:nvPr>
            <p:ph type="body" sz="quarter" idx="1"/>
          </p:nvPr>
        </p:nvSpPr>
        <p:spPr>
          <a:xfrm>
            <a:off x="388061" y="2438400"/>
            <a:ext cx="3927906" cy="3779524"/>
          </a:xfrm>
          <a:prstGeom prst="rect">
            <a:avLst/>
          </a:prstGeom>
        </p:spPr>
        <p:txBody>
          <a:bodyPr/>
          <a:lstStyle/>
          <a:p>
            <a:pPr marL="0" indent="0" algn="ctr">
              <a:lnSpc>
                <a:spcPct val="100000"/>
              </a:lnSpc>
              <a:buSzTx/>
              <a:buNone/>
              <a:defRPr sz="3200" b="1">
                <a:effectLst>
                  <a:outerShdw blurRad="38100" dist="38100" dir="2700000" rotWithShape="0">
                    <a:srgbClr val="000000">
                      <a:alpha val="43137"/>
                    </a:srgbClr>
                  </a:outerShdw>
                </a:effectLst>
              </a:defRPr>
            </a:pPr>
            <a:r>
              <a:rPr dirty="0"/>
              <a:t>Digital Experience Platform</a:t>
            </a:r>
          </a:p>
          <a:p>
            <a:pPr marL="0" indent="0" algn="ctr">
              <a:buSzTx/>
              <a:buNone/>
              <a:defRPr sz="2400" b="1">
                <a:effectLst>
                  <a:outerShdw blurRad="38100" dist="38100" dir="2700000" rotWithShape="0">
                    <a:srgbClr val="000000">
                      <a:alpha val="43137"/>
                    </a:srgbClr>
                  </a:outerShdw>
                </a:effectLst>
                <a:latin typeface="Ink Free"/>
                <a:ea typeface="Ink Free"/>
                <a:cs typeface="Ink Free"/>
                <a:sym typeface="Ink Free"/>
              </a:defRPr>
            </a:pPr>
            <a:r>
              <a:rPr dirty="0"/>
              <a:t>DeepTarget automates and elevates customer experiences digitally to yield new loans, deposits &amp; customer loyalty for credit unions and banks.</a:t>
            </a:r>
          </a:p>
        </p:txBody>
      </p:sp>
      <p:sp>
        <p:nvSpPr>
          <p:cNvPr id="607" name="Rectangle 12"/>
          <p:cNvSpPr/>
          <p:nvPr/>
        </p:nvSpPr>
        <p:spPr>
          <a:xfrm>
            <a:off x="4615189" y="3"/>
            <a:ext cx="7555995" cy="6857997"/>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dirty="0"/>
          </a:p>
        </p:txBody>
      </p:sp>
      <p:pic>
        <p:nvPicPr>
          <p:cNvPr id="608" name="Picture 2" descr="Picture 2"/>
          <p:cNvPicPr>
            <a:picLocks noChangeAspect="1"/>
          </p:cNvPicPr>
          <p:nvPr/>
        </p:nvPicPr>
        <p:blipFill>
          <a:blip r:embed="rId3"/>
          <a:stretch>
            <a:fillRect/>
          </a:stretch>
        </p:blipFill>
        <p:spPr>
          <a:xfrm>
            <a:off x="5084590" y="0"/>
            <a:ext cx="6858001"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72369F-89FD-E641-B74A-47238347D70F}"/>
              </a:ext>
            </a:extLst>
          </p:cNvPr>
          <p:cNvPicPr>
            <a:picLocks noChangeAspect="1"/>
          </p:cNvPicPr>
          <p:nvPr/>
        </p:nvPicPr>
        <p:blipFill>
          <a:blip r:embed="rId3"/>
          <a:stretch>
            <a:fillRect/>
          </a:stretch>
        </p:blipFill>
        <p:spPr>
          <a:xfrm>
            <a:off x="8742218" y="393512"/>
            <a:ext cx="2674064" cy="5475721"/>
          </a:xfrm>
          <a:prstGeom prst="rect">
            <a:avLst/>
          </a:prstGeom>
          <a:ln>
            <a:solidFill>
              <a:schemeClr val="accent1"/>
            </a:solidFill>
          </a:ln>
        </p:spPr>
      </p:pic>
      <p:sp>
        <p:nvSpPr>
          <p:cNvPr id="4" name="TextBox 3">
            <a:extLst>
              <a:ext uri="{FF2B5EF4-FFF2-40B4-BE49-F238E27FC236}">
                <a16:creationId xmlns:a16="http://schemas.microsoft.com/office/drawing/2014/main" id="{DD22CAC0-9974-C74E-85D2-3303DA2CFB37}"/>
              </a:ext>
            </a:extLst>
          </p:cNvPr>
          <p:cNvSpPr txBox="1"/>
          <p:nvPr/>
        </p:nvSpPr>
        <p:spPr>
          <a:xfrm>
            <a:off x="7119377" y="3429000"/>
            <a:ext cx="84894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Helvetica"/>
              </a:rPr>
              <a:t>United</a:t>
            </a:r>
          </a:p>
          <a:p>
            <a:pPr marL="0" marR="0" indent="0" algn="l" defTabSz="914400" rtl="0" fontAlgn="auto" latinLnBrk="0" hangingPunct="0">
              <a:lnSpc>
                <a:spcPct val="100000"/>
              </a:lnSpc>
              <a:spcBef>
                <a:spcPts val="0"/>
              </a:spcBef>
              <a:spcAft>
                <a:spcPts val="0"/>
              </a:spcAft>
              <a:buClrTx/>
              <a:buSzTx/>
              <a:buFontTx/>
              <a:buNone/>
              <a:tabLst/>
            </a:pPr>
            <a:r>
              <a:rPr lang="en-US" dirty="0"/>
              <a:t>Airlines</a:t>
            </a:r>
            <a:endParaRPr kumimoji="0" 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5" name="TextBox 4">
            <a:extLst>
              <a:ext uri="{FF2B5EF4-FFF2-40B4-BE49-F238E27FC236}">
                <a16:creationId xmlns:a16="http://schemas.microsoft.com/office/drawing/2014/main" id="{463C1654-1A51-2540-8150-0E7C06F0CFA6}"/>
              </a:ext>
            </a:extLst>
          </p:cNvPr>
          <p:cNvSpPr txBox="1"/>
          <p:nvPr/>
        </p:nvSpPr>
        <p:spPr>
          <a:xfrm>
            <a:off x="5724787" y="393512"/>
            <a:ext cx="707882"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Helvetica"/>
              </a:rPr>
              <a:t>Apple</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Helvetica"/>
              </a:rPr>
              <a:t>iOS</a:t>
            </a:r>
          </a:p>
        </p:txBody>
      </p:sp>
      <p:cxnSp>
        <p:nvCxnSpPr>
          <p:cNvPr id="7" name="Straight Arrow Connector 6">
            <a:extLst>
              <a:ext uri="{FF2B5EF4-FFF2-40B4-BE49-F238E27FC236}">
                <a16:creationId xmlns:a16="http://schemas.microsoft.com/office/drawing/2014/main" id="{163713C3-A25D-7045-9474-2BD2E2EF4F62}"/>
              </a:ext>
            </a:extLst>
          </p:cNvPr>
          <p:cNvCxnSpPr>
            <a:cxnSpLocks/>
          </p:cNvCxnSpPr>
          <p:nvPr/>
        </p:nvCxnSpPr>
        <p:spPr>
          <a:xfrm flipV="1">
            <a:off x="7543850" y="3766838"/>
            <a:ext cx="1849532" cy="396156"/>
          </a:xfrm>
          <a:prstGeom prst="straightConnector1">
            <a:avLst/>
          </a:prstGeom>
          <a:noFill/>
          <a:ln w="79375" cap="flat">
            <a:solidFill>
              <a:srgbClr val="FF0000"/>
            </a:solidFill>
            <a:prstDash val="solid"/>
            <a:round/>
            <a:tailEnd type="triangle"/>
          </a:ln>
          <a:effectLst/>
          <a:sp3d/>
        </p:spPr>
        <p:style>
          <a:lnRef idx="0">
            <a:scrgbClr r="0" g="0" b="0"/>
          </a:lnRef>
          <a:fillRef idx="0">
            <a:scrgbClr r="0" g="0" b="0"/>
          </a:fillRef>
          <a:effectRef idx="0">
            <a:scrgbClr r="0" g="0" b="0"/>
          </a:effectRef>
          <a:fontRef idx="none"/>
        </p:style>
      </p:cxnSp>
      <p:pic>
        <p:nvPicPr>
          <p:cNvPr id="10" name="Picture 9">
            <a:extLst>
              <a:ext uri="{FF2B5EF4-FFF2-40B4-BE49-F238E27FC236}">
                <a16:creationId xmlns:a16="http://schemas.microsoft.com/office/drawing/2014/main" id="{2678FC68-B10C-B548-A119-C8758FDF10FE}"/>
              </a:ext>
            </a:extLst>
          </p:cNvPr>
          <p:cNvPicPr>
            <a:picLocks noChangeAspect="1"/>
          </p:cNvPicPr>
          <p:nvPr/>
        </p:nvPicPr>
        <p:blipFill>
          <a:blip r:embed="rId4"/>
          <a:stretch>
            <a:fillRect/>
          </a:stretch>
        </p:blipFill>
        <p:spPr>
          <a:xfrm>
            <a:off x="3840266" y="1370749"/>
            <a:ext cx="1968801" cy="4263645"/>
          </a:xfrm>
          <a:prstGeom prst="rect">
            <a:avLst/>
          </a:prstGeom>
          <a:ln>
            <a:solidFill>
              <a:schemeClr val="accent2">
                <a:lumMod val="75000"/>
              </a:schemeClr>
            </a:solidFill>
          </a:ln>
        </p:spPr>
      </p:pic>
      <p:pic>
        <p:nvPicPr>
          <p:cNvPr id="11" name="Picture 10">
            <a:extLst>
              <a:ext uri="{FF2B5EF4-FFF2-40B4-BE49-F238E27FC236}">
                <a16:creationId xmlns:a16="http://schemas.microsoft.com/office/drawing/2014/main" id="{623B37E3-FFF8-CC44-A622-31E748D2070A}"/>
              </a:ext>
            </a:extLst>
          </p:cNvPr>
          <p:cNvPicPr>
            <a:picLocks noChangeAspect="1"/>
          </p:cNvPicPr>
          <p:nvPr/>
        </p:nvPicPr>
        <p:blipFill>
          <a:blip r:embed="rId5"/>
          <a:stretch>
            <a:fillRect/>
          </a:stretch>
        </p:blipFill>
        <p:spPr>
          <a:xfrm>
            <a:off x="397590" y="256837"/>
            <a:ext cx="2483166" cy="5377557"/>
          </a:xfrm>
          <a:prstGeom prst="rect">
            <a:avLst/>
          </a:prstGeom>
          <a:ln>
            <a:solidFill>
              <a:schemeClr val="accent2">
                <a:lumMod val="75000"/>
              </a:schemeClr>
            </a:solidFill>
          </a:ln>
        </p:spPr>
      </p:pic>
      <p:pic>
        <p:nvPicPr>
          <p:cNvPr id="12" name="Picture 11">
            <a:extLst>
              <a:ext uri="{FF2B5EF4-FFF2-40B4-BE49-F238E27FC236}">
                <a16:creationId xmlns:a16="http://schemas.microsoft.com/office/drawing/2014/main" id="{F4AA82CE-D44A-2948-886F-A75CA201D202}"/>
              </a:ext>
            </a:extLst>
          </p:cNvPr>
          <p:cNvPicPr>
            <a:picLocks noChangeAspect="1"/>
          </p:cNvPicPr>
          <p:nvPr/>
        </p:nvPicPr>
        <p:blipFill>
          <a:blip r:embed="rId6"/>
          <a:stretch>
            <a:fillRect/>
          </a:stretch>
        </p:blipFill>
        <p:spPr>
          <a:xfrm>
            <a:off x="2341765" y="232343"/>
            <a:ext cx="2016543" cy="4367037"/>
          </a:xfrm>
          <a:prstGeom prst="rect">
            <a:avLst/>
          </a:prstGeom>
          <a:ln>
            <a:solidFill>
              <a:schemeClr val="accent2">
                <a:lumMod val="75000"/>
              </a:schemeClr>
            </a:solidFill>
          </a:ln>
        </p:spPr>
      </p:pic>
      <p:cxnSp>
        <p:nvCxnSpPr>
          <p:cNvPr id="6" name="Straight Arrow Connector 5">
            <a:extLst>
              <a:ext uri="{FF2B5EF4-FFF2-40B4-BE49-F238E27FC236}">
                <a16:creationId xmlns:a16="http://schemas.microsoft.com/office/drawing/2014/main" id="{E4975768-F352-B449-967F-1D00CE6FBEFA}"/>
              </a:ext>
            </a:extLst>
          </p:cNvPr>
          <p:cNvCxnSpPr>
            <a:cxnSpLocks/>
          </p:cNvCxnSpPr>
          <p:nvPr/>
        </p:nvCxnSpPr>
        <p:spPr>
          <a:xfrm flipH="1">
            <a:off x="1939636" y="1039839"/>
            <a:ext cx="3662317" cy="1509397"/>
          </a:xfrm>
          <a:prstGeom prst="straightConnector1">
            <a:avLst/>
          </a:prstGeom>
          <a:noFill/>
          <a:ln w="79375" cap="flat">
            <a:solidFill>
              <a:srgbClr val="FF0000"/>
            </a:solidFill>
            <a:prstDash val="solid"/>
            <a:round/>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98713024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12CC-828A-425D-A21F-C7B2330CEA4C}"/>
              </a:ext>
            </a:extLst>
          </p:cNvPr>
          <p:cNvSpPr>
            <a:spLocks noGrp="1"/>
          </p:cNvSpPr>
          <p:nvPr>
            <p:ph type="title"/>
          </p:nvPr>
        </p:nvSpPr>
        <p:spPr>
          <a:xfrm>
            <a:off x="5659242" y="1"/>
            <a:ext cx="6498471" cy="2256504"/>
          </a:xfrm>
        </p:spPr>
        <p:txBody>
          <a:bodyPr>
            <a:normAutofit/>
          </a:bodyPr>
          <a:lstStyle/>
          <a:p>
            <a:pPr algn="ctr"/>
            <a:r>
              <a:rPr lang="en-US" b="1" spc="300" dirty="0">
                <a:solidFill>
                  <a:srgbClr val="CCD163"/>
                </a:solidFill>
                <a:effectLst>
                  <a:outerShdw blurRad="38100" dist="38100" dir="2700000" algn="tl">
                    <a:srgbClr val="000000">
                      <a:alpha val="43137"/>
                    </a:srgbClr>
                  </a:outerShdw>
                </a:effectLst>
                <a:ea typeface="+mj-ea"/>
                <a:cs typeface="+mj-cs"/>
              </a:rPr>
              <a:t>Stories: </a:t>
            </a:r>
            <a:br>
              <a:rPr lang="en-US" b="1" spc="300" dirty="0">
                <a:solidFill>
                  <a:srgbClr val="CCD163"/>
                </a:solidFill>
                <a:effectLst>
                  <a:outerShdw blurRad="38100" dist="38100" dir="2700000" algn="tl">
                    <a:srgbClr val="000000">
                      <a:alpha val="43137"/>
                    </a:srgbClr>
                  </a:outerShdw>
                </a:effectLst>
                <a:ea typeface="+mj-ea"/>
                <a:cs typeface="+mj-cs"/>
              </a:rPr>
            </a:br>
            <a:r>
              <a:rPr lang="en-US" b="1" spc="300" dirty="0">
                <a:solidFill>
                  <a:srgbClr val="CCD163"/>
                </a:solidFill>
                <a:effectLst>
                  <a:outerShdw blurRad="38100" dist="38100" dir="2700000" algn="tl">
                    <a:srgbClr val="000000">
                      <a:alpha val="43137"/>
                    </a:srgbClr>
                  </a:outerShdw>
                </a:effectLst>
                <a:ea typeface="+mj-ea"/>
                <a:cs typeface="+mj-cs"/>
              </a:rPr>
              <a:t>The game-changer for Instagram</a:t>
            </a:r>
            <a:endParaRPr lang="en-US" dirty="0"/>
          </a:p>
        </p:txBody>
      </p:sp>
      <p:pic>
        <p:nvPicPr>
          <p:cNvPr id="5" name="Picture 4" descr="A screenshot of a cell phone&#10;&#10;Description automatically generated">
            <a:extLst>
              <a:ext uri="{FF2B5EF4-FFF2-40B4-BE49-F238E27FC236}">
                <a16:creationId xmlns:a16="http://schemas.microsoft.com/office/drawing/2014/main" id="{B8DFEACE-CB1D-4669-A913-C7596A7B6FB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2042" r="-1" b="-1"/>
          <a:stretch/>
        </p:blipFill>
        <p:spPr>
          <a:xfrm>
            <a:off x="-2" y="10"/>
            <a:ext cx="5779884" cy="6857990"/>
          </a:xfrm>
          <a:prstGeom prst="rect">
            <a:avLst/>
          </a:prstGeom>
        </p:spPr>
      </p:pic>
      <p:sp>
        <p:nvSpPr>
          <p:cNvPr id="3" name="Content Placeholder 2">
            <a:extLst>
              <a:ext uri="{FF2B5EF4-FFF2-40B4-BE49-F238E27FC236}">
                <a16:creationId xmlns:a16="http://schemas.microsoft.com/office/drawing/2014/main" id="{78E90B15-46FE-42EF-9144-C8EC1F115F8E}"/>
              </a:ext>
            </a:extLst>
          </p:cNvPr>
          <p:cNvSpPr>
            <a:spLocks noGrp="1"/>
          </p:cNvSpPr>
          <p:nvPr>
            <p:ph idx="1"/>
          </p:nvPr>
        </p:nvSpPr>
        <p:spPr>
          <a:xfrm>
            <a:off x="5363469" y="2359481"/>
            <a:ext cx="6673604" cy="4006183"/>
          </a:xfrm>
        </p:spPr>
        <p:txBody>
          <a:bodyPr>
            <a:noAutofit/>
          </a:bodyPr>
          <a:lstStyle/>
          <a:p>
            <a:pPr>
              <a:lnSpc>
                <a:spcPct val="100000"/>
              </a:lnSpc>
            </a:pPr>
            <a:r>
              <a:rPr lang="en-US" sz="2400" dirty="0"/>
              <a:t>Over 1 Billion Monthly Active Users</a:t>
            </a:r>
          </a:p>
          <a:p>
            <a:pPr>
              <a:lnSpc>
                <a:spcPct val="100000"/>
              </a:lnSpc>
            </a:pPr>
            <a:r>
              <a:rPr lang="en-US" sz="2400" dirty="0"/>
              <a:t>1/3 Most-Viewed Stories are from Businesses</a:t>
            </a:r>
          </a:p>
          <a:p>
            <a:pPr>
              <a:lnSpc>
                <a:spcPct val="100000"/>
              </a:lnSpc>
            </a:pPr>
            <a:r>
              <a:rPr lang="en-US" sz="2400" dirty="0"/>
              <a:t>And in 2019 - </a:t>
            </a:r>
          </a:p>
          <a:p>
            <a:pPr lvl="1">
              <a:lnSpc>
                <a:spcPct val="100000"/>
              </a:lnSpc>
            </a:pPr>
            <a:r>
              <a:rPr lang="en-US" sz="2400" dirty="0"/>
              <a:t>Stories became a pervasive App Experience (Instagram, Facebook, Messenger, WhatsApp)</a:t>
            </a:r>
          </a:p>
        </p:txBody>
      </p:sp>
    </p:spTree>
    <p:extLst>
      <p:ext uri="{BB962C8B-B14F-4D97-AF65-F5344CB8AC3E}">
        <p14:creationId xmlns:p14="http://schemas.microsoft.com/office/powerpoint/2010/main" val="221664200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9BBD-8E07-F545-B9F7-FAF7FEE62AFF}"/>
              </a:ext>
            </a:extLst>
          </p:cNvPr>
          <p:cNvSpPr>
            <a:spLocks noGrp="1"/>
          </p:cNvSpPr>
          <p:nvPr>
            <p:ph type="title"/>
          </p:nvPr>
        </p:nvSpPr>
        <p:spPr>
          <a:xfrm>
            <a:off x="3581400" y="0"/>
            <a:ext cx="7772400" cy="1325563"/>
          </a:xfrm>
        </p:spPr>
        <p:txBody>
          <a:bodyPr/>
          <a:lstStyle/>
          <a:p>
            <a:r>
              <a:rPr lang="en-US" dirty="0"/>
              <a:t>Messaging Types</a:t>
            </a:r>
          </a:p>
        </p:txBody>
      </p:sp>
      <p:grpSp>
        <p:nvGrpSpPr>
          <p:cNvPr id="10" name="Group 9">
            <a:extLst>
              <a:ext uri="{FF2B5EF4-FFF2-40B4-BE49-F238E27FC236}">
                <a16:creationId xmlns:a16="http://schemas.microsoft.com/office/drawing/2014/main" id="{9782CAE5-07A2-8C4E-AD88-9265D4674510}"/>
              </a:ext>
            </a:extLst>
          </p:cNvPr>
          <p:cNvGrpSpPr/>
          <p:nvPr/>
        </p:nvGrpSpPr>
        <p:grpSpPr>
          <a:xfrm>
            <a:off x="4606530" y="1729407"/>
            <a:ext cx="6917958" cy="3612629"/>
            <a:chOff x="1193716" y="344773"/>
            <a:chExt cx="10569256" cy="5553856"/>
          </a:xfrm>
        </p:grpSpPr>
        <p:pic>
          <p:nvPicPr>
            <p:cNvPr id="11" name="Picture 10">
              <a:extLst>
                <a:ext uri="{FF2B5EF4-FFF2-40B4-BE49-F238E27FC236}">
                  <a16:creationId xmlns:a16="http://schemas.microsoft.com/office/drawing/2014/main" id="{3CDF2E6B-2300-3D4D-AA27-C74E44E889B1}"/>
                </a:ext>
              </a:extLst>
            </p:cNvPr>
            <p:cNvPicPr>
              <a:picLocks noChangeAspect="1"/>
            </p:cNvPicPr>
            <p:nvPr/>
          </p:nvPicPr>
          <p:blipFill>
            <a:blip r:embed="rId3"/>
            <a:stretch>
              <a:fillRect/>
            </a:stretch>
          </p:blipFill>
          <p:spPr>
            <a:xfrm>
              <a:off x="1193716" y="659567"/>
              <a:ext cx="2474569" cy="5239062"/>
            </a:xfrm>
            <a:prstGeom prst="rect">
              <a:avLst/>
            </a:prstGeom>
            <a:ln w="25400">
              <a:solidFill>
                <a:srgbClr val="FF27F1"/>
              </a:solidFill>
            </a:ln>
          </p:spPr>
        </p:pic>
        <p:pic>
          <p:nvPicPr>
            <p:cNvPr id="12" name="Picture 11">
              <a:extLst>
                <a:ext uri="{FF2B5EF4-FFF2-40B4-BE49-F238E27FC236}">
                  <a16:creationId xmlns:a16="http://schemas.microsoft.com/office/drawing/2014/main" id="{49E432B8-262A-0245-994D-3A8721A0DEFD}"/>
                </a:ext>
              </a:extLst>
            </p:cNvPr>
            <p:cNvPicPr>
              <a:picLocks noChangeAspect="1"/>
            </p:cNvPicPr>
            <p:nvPr/>
          </p:nvPicPr>
          <p:blipFill>
            <a:blip r:embed="rId4"/>
            <a:stretch>
              <a:fillRect/>
            </a:stretch>
          </p:blipFill>
          <p:spPr>
            <a:xfrm>
              <a:off x="3891945" y="344773"/>
              <a:ext cx="2474569" cy="5239062"/>
            </a:xfrm>
            <a:prstGeom prst="rect">
              <a:avLst/>
            </a:prstGeom>
            <a:ln w="25400">
              <a:solidFill>
                <a:schemeClr val="accent6">
                  <a:lumMod val="75000"/>
                </a:schemeClr>
              </a:solidFill>
            </a:ln>
          </p:spPr>
        </p:pic>
        <p:pic>
          <p:nvPicPr>
            <p:cNvPr id="13" name="Picture 12">
              <a:extLst>
                <a:ext uri="{FF2B5EF4-FFF2-40B4-BE49-F238E27FC236}">
                  <a16:creationId xmlns:a16="http://schemas.microsoft.com/office/drawing/2014/main" id="{B6645620-0B8A-AF4C-AF95-0798FF70B738}"/>
                </a:ext>
              </a:extLst>
            </p:cNvPr>
            <p:cNvPicPr>
              <a:picLocks noChangeAspect="1"/>
            </p:cNvPicPr>
            <p:nvPr/>
          </p:nvPicPr>
          <p:blipFill>
            <a:blip r:embed="rId5"/>
            <a:stretch>
              <a:fillRect/>
            </a:stretch>
          </p:blipFill>
          <p:spPr>
            <a:xfrm>
              <a:off x="6590174" y="659567"/>
              <a:ext cx="2474569" cy="5239062"/>
            </a:xfrm>
            <a:prstGeom prst="rect">
              <a:avLst/>
            </a:prstGeom>
            <a:ln w="25400">
              <a:solidFill>
                <a:srgbClr val="00B0F0"/>
              </a:solidFill>
            </a:ln>
          </p:spPr>
        </p:pic>
        <p:grpSp>
          <p:nvGrpSpPr>
            <p:cNvPr id="14" name="Group 13">
              <a:extLst>
                <a:ext uri="{FF2B5EF4-FFF2-40B4-BE49-F238E27FC236}">
                  <a16:creationId xmlns:a16="http://schemas.microsoft.com/office/drawing/2014/main" id="{EAA97D91-730E-2B41-9D91-28846C46092A}"/>
                </a:ext>
              </a:extLst>
            </p:cNvPr>
            <p:cNvGrpSpPr/>
            <p:nvPr/>
          </p:nvGrpSpPr>
          <p:grpSpPr>
            <a:xfrm>
              <a:off x="9288403" y="360566"/>
              <a:ext cx="2474569" cy="5239062"/>
              <a:chOff x="9288403" y="344773"/>
              <a:chExt cx="2474569" cy="5239062"/>
            </a:xfrm>
          </p:grpSpPr>
          <p:pic>
            <p:nvPicPr>
              <p:cNvPr id="17" name="Picture 16">
                <a:extLst>
                  <a:ext uri="{FF2B5EF4-FFF2-40B4-BE49-F238E27FC236}">
                    <a16:creationId xmlns:a16="http://schemas.microsoft.com/office/drawing/2014/main" id="{D2A19032-E9A0-694C-A006-A989EA215F7A}"/>
                  </a:ext>
                </a:extLst>
              </p:cNvPr>
              <p:cNvPicPr>
                <a:picLocks noChangeAspect="1"/>
              </p:cNvPicPr>
              <p:nvPr/>
            </p:nvPicPr>
            <p:blipFill>
              <a:blip r:embed="rId6"/>
              <a:stretch>
                <a:fillRect/>
              </a:stretch>
            </p:blipFill>
            <p:spPr>
              <a:xfrm>
                <a:off x="9288403" y="344773"/>
                <a:ext cx="2474569" cy="5239062"/>
              </a:xfrm>
              <a:prstGeom prst="rect">
                <a:avLst/>
              </a:prstGeom>
              <a:ln w="25400">
                <a:solidFill>
                  <a:srgbClr val="FF0000"/>
                </a:solidFill>
              </a:ln>
            </p:spPr>
          </p:pic>
          <p:pic>
            <p:nvPicPr>
              <p:cNvPr id="18" name="Picture 17">
                <a:extLst>
                  <a:ext uri="{FF2B5EF4-FFF2-40B4-BE49-F238E27FC236}">
                    <a16:creationId xmlns:a16="http://schemas.microsoft.com/office/drawing/2014/main" id="{299120E8-31FE-0A48-8324-4802202D955C}"/>
                  </a:ext>
                </a:extLst>
              </p:cNvPr>
              <p:cNvPicPr>
                <a:picLocks noChangeAspect="1"/>
              </p:cNvPicPr>
              <p:nvPr/>
            </p:nvPicPr>
            <p:blipFill>
              <a:blip r:embed="rId7"/>
              <a:stretch>
                <a:fillRect/>
              </a:stretch>
            </p:blipFill>
            <p:spPr>
              <a:xfrm>
                <a:off x="9916468" y="360566"/>
                <a:ext cx="1230503" cy="299001"/>
              </a:xfrm>
              <a:prstGeom prst="rect">
                <a:avLst/>
              </a:prstGeom>
            </p:spPr>
          </p:pic>
        </p:grpSp>
        <p:pic>
          <p:nvPicPr>
            <p:cNvPr id="15" name="Picture 14">
              <a:extLst>
                <a:ext uri="{FF2B5EF4-FFF2-40B4-BE49-F238E27FC236}">
                  <a16:creationId xmlns:a16="http://schemas.microsoft.com/office/drawing/2014/main" id="{1B276B97-2E55-0B48-A60A-155490F3A658}"/>
                </a:ext>
              </a:extLst>
            </p:cNvPr>
            <p:cNvPicPr>
              <a:picLocks noChangeAspect="1"/>
            </p:cNvPicPr>
            <p:nvPr/>
          </p:nvPicPr>
          <p:blipFill>
            <a:blip r:embed="rId8"/>
            <a:stretch>
              <a:fillRect/>
            </a:stretch>
          </p:blipFill>
          <p:spPr>
            <a:xfrm>
              <a:off x="9334911" y="368462"/>
              <a:ext cx="2381552" cy="5223269"/>
            </a:xfrm>
            <a:prstGeom prst="rect">
              <a:avLst/>
            </a:prstGeom>
          </p:spPr>
        </p:pic>
        <p:pic>
          <p:nvPicPr>
            <p:cNvPr id="16" name="Picture 15">
              <a:extLst>
                <a:ext uri="{FF2B5EF4-FFF2-40B4-BE49-F238E27FC236}">
                  <a16:creationId xmlns:a16="http://schemas.microsoft.com/office/drawing/2014/main" id="{117135E0-CEF5-E244-85C5-A531D25A9E64}"/>
                </a:ext>
              </a:extLst>
            </p:cNvPr>
            <p:cNvPicPr>
              <a:picLocks noChangeAspect="1"/>
            </p:cNvPicPr>
            <p:nvPr/>
          </p:nvPicPr>
          <p:blipFill>
            <a:blip r:embed="rId7"/>
            <a:stretch>
              <a:fillRect/>
            </a:stretch>
          </p:blipFill>
          <p:spPr>
            <a:xfrm>
              <a:off x="9893963" y="533755"/>
              <a:ext cx="1230503" cy="299001"/>
            </a:xfrm>
            <a:prstGeom prst="rect">
              <a:avLst/>
            </a:prstGeom>
          </p:spPr>
        </p:pic>
      </p:grpSp>
      <p:sp>
        <p:nvSpPr>
          <p:cNvPr id="4" name="TextBox 3">
            <a:extLst>
              <a:ext uri="{FF2B5EF4-FFF2-40B4-BE49-F238E27FC236}">
                <a16:creationId xmlns:a16="http://schemas.microsoft.com/office/drawing/2014/main" id="{B5AB1155-71F2-A64A-80B9-E992E073E11F}"/>
              </a:ext>
            </a:extLst>
          </p:cNvPr>
          <p:cNvSpPr txBox="1"/>
          <p:nvPr/>
        </p:nvSpPr>
        <p:spPr>
          <a:xfrm>
            <a:off x="810104" y="1749953"/>
            <a:ext cx="3408942" cy="40626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2400" b="1" dirty="0">
                <a:latin typeface="Century Gothic" panose="020B0502020202020204" pitchFamily="34" charset="0"/>
              </a:rPr>
              <a:t>Affinity</a:t>
            </a:r>
          </a:p>
          <a:p>
            <a:pPr marL="285750" lvl="1" indent="-285750">
              <a:buFont typeface="Arial" panose="020B0604020202020204" pitchFamily="34" charset="0"/>
              <a:buChar char="•"/>
            </a:pPr>
            <a:r>
              <a:rPr lang="en-US" sz="2400" dirty="0">
                <a:latin typeface="Century Gothic" panose="020B0502020202020204" pitchFamily="34" charset="0"/>
              </a:rPr>
              <a:t>Personalized</a:t>
            </a:r>
          </a:p>
          <a:p>
            <a:pPr marL="285750" lvl="1" indent="-285750">
              <a:buFont typeface="Arial" panose="020B0604020202020204" pitchFamily="34" charset="0"/>
              <a:buChar char="•"/>
            </a:pPr>
            <a:r>
              <a:rPr lang="en-US" sz="2400" dirty="0">
                <a:latin typeface="Century Gothic" panose="020B0502020202020204" pitchFamily="34" charset="0"/>
              </a:rPr>
              <a:t>Community</a:t>
            </a:r>
          </a:p>
          <a:p>
            <a:pPr marL="285750" lvl="1" indent="-285750">
              <a:buFont typeface="Arial" panose="020B0604020202020204" pitchFamily="34" charset="0"/>
              <a:buChar char="•"/>
            </a:pPr>
            <a:r>
              <a:rPr lang="en-US" sz="2400" dirty="0">
                <a:latin typeface="Century Gothic" panose="020B0502020202020204" pitchFamily="34" charset="0"/>
              </a:rPr>
              <a:t>Charity</a:t>
            </a:r>
          </a:p>
          <a:p>
            <a:r>
              <a:rPr lang="en-US" sz="2400" b="1" dirty="0">
                <a:latin typeface="Century Gothic" panose="020B0502020202020204" pitchFamily="34" charset="0"/>
              </a:rPr>
              <a:t>Drive Engagement</a:t>
            </a:r>
          </a:p>
          <a:p>
            <a:pPr marL="285750" lvl="1" indent="-285750">
              <a:buFont typeface="Arial" panose="020B0604020202020204" pitchFamily="34" charset="0"/>
              <a:buChar char="•"/>
            </a:pPr>
            <a:r>
              <a:rPr lang="en-US" sz="2400" dirty="0">
                <a:latin typeface="Century Gothic" panose="020B0502020202020204" pitchFamily="34" charset="0"/>
              </a:rPr>
              <a:t>Make More Sticky</a:t>
            </a:r>
          </a:p>
          <a:p>
            <a:pPr marL="285750" lvl="1" indent="-285750">
              <a:buFont typeface="Arial" panose="020B0604020202020204" pitchFamily="34" charset="0"/>
              <a:buChar char="•"/>
            </a:pPr>
            <a:r>
              <a:rPr lang="en-US" sz="2400" dirty="0">
                <a:latin typeface="Century Gothic" panose="020B0502020202020204" pitchFamily="34" charset="0"/>
              </a:rPr>
              <a:t>Drive Brand</a:t>
            </a:r>
          </a:p>
          <a:p>
            <a:pPr marL="285750" lvl="1" indent="-285750">
              <a:buFont typeface="Arial" panose="020B0604020202020204" pitchFamily="34" charset="0"/>
              <a:buChar char="•"/>
            </a:pPr>
            <a:r>
              <a:rPr lang="en-US" sz="2400" dirty="0">
                <a:latin typeface="Century Gothic" panose="020B0502020202020204" pitchFamily="34" charset="0"/>
              </a:rPr>
              <a:t>Increase impressions</a:t>
            </a:r>
          </a:p>
          <a:p>
            <a:pPr marL="285750" lvl="1" indent="-285750">
              <a:buFont typeface="Arial" panose="020B0604020202020204" pitchFamily="34" charset="0"/>
              <a:buChar char="•"/>
            </a:pPr>
            <a:r>
              <a:rPr lang="en-US" sz="2400" dirty="0">
                <a:latin typeface="Century Gothic" panose="020B0502020202020204" pitchFamily="34" charset="0"/>
              </a:rPr>
              <a:t>End User Education</a:t>
            </a:r>
          </a:p>
          <a:p>
            <a:r>
              <a:rPr lang="en-US" sz="2400" b="1" dirty="0">
                <a:latin typeface="Century Gothic" panose="020B0502020202020204" pitchFamily="34" charset="0"/>
              </a:rPr>
              <a:t>Cross Sell and Up Sell </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3504784571"/>
      </p:ext>
    </p:extLst>
  </p:cSld>
  <p:clrMapOvr>
    <a:masterClrMapping/>
  </p:clrMapOvr>
  <p:transition spd="med"/>
</p:sld>
</file>

<file path=ppt/theme/theme1.xml><?xml version="1.0" encoding="utf-8"?>
<a:theme xmlns:a="http://schemas.openxmlformats.org/drawingml/2006/main" name="DeepTarget Default Theme">
  <a:themeElements>
    <a:clrScheme name="DeepTarget Default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epTarget Default Theme">
      <a:majorFont>
        <a:latin typeface="Helvetica"/>
        <a:ea typeface="Helvetica"/>
        <a:cs typeface="Helvetica"/>
      </a:majorFont>
      <a:minorFont>
        <a:latin typeface="Calibri"/>
        <a:ea typeface="Calibri"/>
        <a:cs typeface="Calibri"/>
      </a:minorFont>
    </a:fontScheme>
    <a:fmtScheme name="DeepTarget 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epTarget Default Theme">
  <a:themeElements>
    <a:clrScheme name="DeepTarget Default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epTarget Default Theme">
      <a:majorFont>
        <a:latin typeface="Helvetica"/>
        <a:ea typeface="Helvetica"/>
        <a:cs typeface="Helvetica"/>
      </a:majorFont>
      <a:minorFont>
        <a:latin typeface="Calibri"/>
        <a:ea typeface="Calibri"/>
        <a:cs typeface="Calibri"/>
      </a:minorFont>
    </a:fontScheme>
    <a:fmtScheme name="DeepTarget 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FBD5F999936C468F2EF6D5932D9D4E" ma:contentTypeVersion="12" ma:contentTypeDescription="Create a new document." ma:contentTypeScope="" ma:versionID="c6861b2a4623ceed81dfbc71ddc48924">
  <xsd:schema xmlns:xsd="http://www.w3.org/2001/XMLSchema" xmlns:xs="http://www.w3.org/2001/XMLSchema" xmlns:p="http://schemas.microsoft.com/office/2006/metadata/properties" xmlns:ns2="278e90c4-4506-4c80-b1d9-4a3321d93818" xmlns:ns3="e7812fc2-6425-41fc-9959-01ee1f38b9a8" targetNamespace="http://schemas.microsoft.com/office/2006/metadata/properties" ma:root="true" ma:fieldsID="4b6aecb533f15382a8c3e71e46e7ff96" ns2:_="" ns3:_="">
    <xsd:import namespace="278e90c4-4506-4c80-b1d9-4a3321d93818"/>
    <xsd:import namespace="e7812fc2-6425-41fc-9959-01ee1f38b9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e90c4-4506-4c80-b1d9-4a3321d9381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812fc2-6425-41fc-9959-01ee1f38b9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AB9AF1-ACEB-4751-A393-2F5C72B1E5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e90c4-4506-4c80-b1d9-4a3321d93818"/>
    <ds:schemaRef ds:uri="e7812fc2-6425-41fc-9959-01ee1f38b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7AE887-B5B9-4BBF-984B-7063714641FA}">
  <ds:schemaRefs>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e7812fc2-6425-41fc-9959-01ee1f38b9a8"/>
    <ds:schemaRef ds:uri="http://schemas.microsoft.com/office/2006/metadata/properties"/>
    <ds:schemaRef ds:uri="278e90c4-4506-4c80-b1d9-4a3321d93818"/>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58D11B74-4EF0-4EB0-8490-A3DCAC8111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60128</TotalTime>
  <Words>875</Words>
  <Application>Microsoft Macintosh PowerPoint</Application>
  <PresentationFormat>Widescreen</PresentationFormat>
  <Paragraphs>41</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Helvetica</vt:lpstr>
      <vt:lpstr>Ink Free</vt:lpstr>
      <vt:lpstr>DeepTarget Default Theme</vt:lpstr>
      <vt:lpstr>PowerPoint Presentation</vt:lpstr>
      <vt:lpstr>What is Going On?  </vt:lpstr>
      <vt:lpstr>FI Landscape - Communication and Campaign Silos</vt:lpstr>
      <vt:lpstr>Enter DeepTarget</vt:lpstr>
      <vt:lpstr>Design Once, Engage Everywhere</vt:lpstr>
      <vt:lpstr>PowerPoint Presentation</vt:lpstr>
      <vt:lpstr>Stories:  The game-changer for Instagram</vt:lpstr>
      <vt:lpstr>Messaging Types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Tom Litwinowicz</cp:lastModifiedBy>
  <cp:revision>129</cp:revision>
  <dcterms:modified xsi:type="dcterms:W3CDTF">2020-12-03T17:05:04Z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0x01010077FBD5F999936C468F2EF6D5932D9D4E</vt:lpwstr>
  </property>
</Properties>
</file>