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sldIdLst>
    <p:sldId id="260" r:id="rId5"/>
    <p:sldId id="266" r:id="rId6"/>
    <p:sldId id="267" r:id="rId7"/>
    <p:sldId id="1563" r:id="rId8"/>
    <p:sldId id="1565" r:id="rId9"/>
    <p:sldId id="1564"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5"/>
    <p:restoredTop sz="85110"/>
  </p:normalViewPr>
  <p:slideViewPr>
    <p:cSldViewPr snapToGrid="0" snapToObjects="1">
      <p:cViewPr>
        <p:scale>
          <a:sx n="82" d="100"/>
          <a:sy n="82" d="100"/>
        </p:scale>
        <p:origin x="1728" y="400"/>
      </p:cViewPr>
      <p:guideLst/>
    </p:cSldViewPr>
  </p:slideViewPr>
  <p:notesTextViewPr>
    <p:cViewPr>
      <p:scale>
        <a:sx n="1" d="1"/>
        <a:sy n="1" d="1"/>
      </p:scale>
      <p:origin x="0" y="0"/>
    </p:cViewPr>
  </p:notesTextViewPr>
  <p:sorterViewPr>
    <p:cViewPr>
      <p:scale>
        <a:sx n="129" d="100"/>
        <a:sy n="12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xfrm>
            <a:off x="1143000" y="685800"/>
            <a:ext cx="4572000" cy="3429000"/>
          </a:xfrm>
          <a:prstGeom prst="rect">
            <a:avLst/>
          </a:prstGeom>
        </p:spPr>
        <p:txBody>
          <a:bodyPr/>
          <a:lstStyle/>
          <a:p>
            <a:endParaRPr/>
          </a:p>
        </p:txBody>
      </p:sp>
      <p:sp>
        <p:nvSpPr>
          <p:cNvPr id="579" name="Shape 57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28" name="Shape 628"/>
          <p:cNvSpPr>
            <a:spLocks noGrp="1"/>
          </p:cNvSpPr>
          <p:nvPr>
            <p:ph type="body" sz="quarter" idx="1"/>
          </p:nvPr>
        </p:nvSpPr>
        <p:spPr>
          <a:prstGeom prst="rect">
            <a:avLst/>
          </a:prstGeom>
        </p:spPr>
        <p:txBody>
          <a:bodyPr/>
          <a:lstStyle/>
          <a:p>
            <a:r>
              <a:rPr lang="en-US" dirty="0"/>
              <a:t>That’s great.  So now you may be thinking “that sounds great, but how does this all work?”  First, DeepTarget and MDT will help you assess your data availability.  We assess the data available from all sources and decide what data should be exposed to the DeepTarget system.  We then create feeds to the DeepTarget servers which are in the cloud.  We can then run rules against that data.  For example, you can assign a campaign against everyone who owns a home, has a mortgage, is in a variable rate tool, is located in certain zip codes and has had this mortgage for over a year.  You can also send DeepTarget lists.  So, you can calculate the savings a mortgage refinance will create for a member, then show them the results in a personalized offer with name and benefit right inside the offer.  We can also apply machine learning so the system will apply offers to members, without human intervention, to become more efficient and effective.  Once done, we then create a pocket or “Story” for each member.  That story is the compilation of messages and offers assigned to that member’s “financial story” with your credit union.  Once presented, the system adjusts in real time.  If the member swipes up to a linked page, that is tracked and the offer can be changed.  Or, for example, we can limit to offer to five times or within a certain timeframe.  In any case, everything is tracked and reported upon.  It is important that I explained this slide clearly.  Do you have any questions about this?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Shape 69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91" name="Shape 691"/>
          <p:cNvSpPr>
            <a:spLocks noGrp="1"/>
          </p:cNvSpPr>
          <p:nvPr>
            <p:ph type="body" sz="quarter" idx="1"/>
          </p:nvPr>
        </p:nvSpPr>
        <p:spPr>
          <a:prstGeom prst="rect">
            <a:avLst/>
          </a:prstGeom>
        </p:spPr>
        <p:txBody>
          <a:bodyPr/>
          <a:lstStyle/>
          <a:p>
            <a:r>
              <a:rPr lang="en-US" dirty="0"/>
              <a:t>Here is where the data is tracked and we turn art to science.  Peter Drucker is credited with saying “</a:t>
            </a:r>
            <a:r>
              <a:rPr lang="en-US" sz="1200" b="0" i="0" dirty="0">
                <a:effectLst/>
                <a:latin typeface="+mn-lt"/>
                <a:ea typeface="+mn-ea"/>
                <a:cs typeface="+mn-cs"/>
                <a:sym typeface="Calibri"/>
              </a:rPr>
              <a:t>“If you can’t measure it, you can’t improve it.”  Marketing has always been some what of an art form which has proven to be a challenge to measure. Here you can see a) real time measurements (upper left) b) tracking effectiveness against expectations in the form of KPIs  (upper right) c) eyes on upcoming or recently changed campaigns (middle left) d) eyes-on campaigns needed attention (middle right) e) Campaigns by Category (lower left) f) Most viewed campaigns (lower right).  You’ve never had this kind of control or measurement before and that is huge.  But lets look a little closer at the lower left and right.  Here, for the first time, you can divvy out impressions to align with strategic objectives.  If you are light on loans, make sure various lending campaigns are highlighted.  If you are light on deposits, adjust your portfolio of campaigns to align with increasing deposits.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We’ve shown that the swing to digital is necessitating the need to establish “community” and understanding over digital channels.  We established how DeepTarget imbeds that into your digital channels by using their Digital Experience Platform via rules, lists and machine learning.  Then we showed how the Command and Control Center provides science to art in managing impressions strategically across the credit union.  All of those concepts are game changers.  Here, I want to give you a taste as to how to create and modify campaigns.  Above is the Ed Editor.  Here you can create or download an image suitable for the channel you are targeting.  Then, on the left, you can add the text (including font and colors).  Circled, I am showing how you  paste a URL into the offer so that the member can swipe up to get more information or take advantage of the offer.  I then test it and attach it to that offer.  There is more to it, but this gives you an idea as to how easy it is to create or change an offer.  </a:t>
            </a:r>
          </a:p>
        </p:txBody>
      </p:sp>
    </p:spTree>
    <p:extLst>
      <p:ext uri="{BB962C8B-B14F-4D97-AF65-F5344CB8AC3E}">
        <p14:creationId xmlns:p14="http://schemas.microsoft.com/office/powerpoint/2010/main" val="412763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Should you want more performance data from the main dashboard that I showed earlier, here are some examples of reports.  This report shows the number of impressions and clicks by campaign.  The manager can click on bars in this graph to drill down and see what members viewed and clicked that campaign.  So the manager can see what member did what.  That is powerful!  </a:t>
            </a:r>
          </a:p>
        </p:txBody>
      </p:sp>
    </p:spTree>
    <p:extLst>
      <p:ext uri="{BB962C8B-B14F-4D97-AF65-F5344CB8AC3E}">
        <p14:creationId xmlns:p14="http://schemas.microsoft.com/office/powerpoint/2010/main" val="403230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an example of a management report to apply science to art.  Here we are tracking conversions that have been influenced as a result of an impression.  This is a great area to emphasize the ability to create measurable best practices so we optimize our effectiveness rather than simply shot-gunning offers without any idea what is happening in your marketplace.  This report shows who opened a new account or service after being presented an offer within the last several months.  Incidentally, this is a great ongoing ROI tool. </a:t>
            </a:r>
          </a:p>
        </p:txBody>
      </p:sp>
    </p:spTree>
    <p:extLst>
      <p:ext uri="{BB962C8B-B14F-4D97-AF65-F5344CB8AC3E}">
        <p14:creationId xmlns:p14="http://schemas.microsoft.com/office/powerpoint/2010/main" val="80698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here is a management tool to let the senior team know if strategic initiatives are exceeding, meeting or underperforming against goals. ……….I don’t have an example, but we also have a tool that allows you to load leads into a lead management tool like </a:t>
            </a:r>
            <a:r>
              <a:rPr lang="en-US" dirty="0" err="1"/>
              <a:t>Salesforce.com</a:t>
            </a:r>
            <a:r>
              <a:rPr lang="en-US" dirty="0"/>
              <a:t> or </a:t>
            </a:r>
            <a:r>
              <a:rPr lang="en-US" dirty="0" err="1"/>
              <a:t>Hubspot</a:t>
            </a:r>
            <a:r>
              <a:rPr lang="en-US" dirty="0"/>
              <a:t>.  What we do is take any member who showed interest in an offer, but didn’t finalize the process, and feed that to your lead management tool.  This can be used as a ore targeted follow-up in the form of a phone call or email to see if that member needs assistance to take advantage of that offer.  This is a VERY valuable tool for your lending team.  </a:t>
            </a:r>
          </a:p>
        </p:txBody>
      </p:sp>
    </p:spTree>
    <p:extLst>
      <p:ext uri="{BB962C8B-B14F-4D97-AF65-F5344CB8AC3E}">
        <p14:creationId xmlns:p14="http://schemas.microsoft.com/office/powerpoint/2010/main" val="1647503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9"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0"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21"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2"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3"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4"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25"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26"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27"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8" name="Title Text"/>
          <p:cNvSpPr txBox="1">
            <a:spLocks noGrp="1"/>
          </p:cNvSpPr>
          <p:nvPr>
            <p:ph type="title"/>
          </p:nvPr>
        </p:nvSpPr>
        <p:spPr>
          <a:xfrm>
            <a:off x="1532792" y="1368542"/>
            <a:ext cx="9144001" cy="2387602"/>
          </a:xfrm>
          <a:prstGeom prst="rect">
            <a:avLst/>
          </a:prstGeom>
        </p:spPr>
        <p:txBody>
          <a:bodyPr lIns="45718" tIns="45718" rIns="45718" bIns="45718" anchor="b"/>
          <a:lstStyle>
            <a:lvl1pPr>
              <a:defRPr sz="6000"/>
            </a:lvl1pPr>
          </a:lstStyle>
          <a:p>
            <a:r>
              <a:t>Title Text</a:t>
            </a:r>
          </a:p>
        </p:txBody>
      </p:sp>
      <p:sp>
        <p:nvSpPr>
          <p:cNvPr id="29" name="Body Level One…"/>
          <p:cNvSpPr txBox="1">
            <a:spLocks noGrp="1"/>
          </p:cNvSpPr>
          <p:nvPr>
            <p:ph type="body" sz="quarter" idx="1"/>
          </p:nvPr>
        </p:nvSpPr>
        <p:spPr>
          <a:xfrm>
            <a:off x="1524000" y="3857013"/>
            <a:ext cx="9144000" cy="1655762"/>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35"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36"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37"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38"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39"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40"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41"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42"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43"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44" name="Title Text"/>
          <p:cNvSpPr txBox="1">
            <a:spLocks noGrp="1"/>
          </p:cNvSpPr>
          <p:nvPr>
            <p:ph type="title"/>
          </p:nvPr>
        </p:nvSpPr>
        <p:spPr>
          <a:xfrm>
            <a:off x="3581400" y="356332"/>
            <a:ext cx="7773990" cy="1325564"/>
          </a:xfrm>
          <a:prstGeom prst="rect">
            <a:avLst/>
          </a:prstGeom>
        </p:spPr>
        <p:txBody>
          <a:bodyPr lIns="45718" tIns="45718" rIns="45718" bIns="45718"/>
          <a:lstStyle>
            <a:lvl1pPr algn="r">
              <a:defRPr sz="4400"/>
            </a:lvl1pPr>
          </a:lstStyle>
          <a:p>
            <a:r>
              <a:t>Title Text</a:t>
            </a:r>
          </a:p>
        </p:txBody>
      </p:sp>
      <p:sp>
        <p:nvSpPr>
          <p:cNvPr id="245" name="Body Level One…"/>
          <p:cNvSpPr txBox="1">
            <a:spLocks noGrp="1"/>
          </p:cNvSpPr>
          <p:nvPr>
            <p:ph type="body" sz="quarter" idx="1"/>
          </p:nvPr>
        </p:nvSpPr>
        <p:spPr>
          <a:xfrm>
            <a:off x="839787" y="1681163"/>
            <a:ext cx="5157790" cy="823917"/>
          </a:xfrm>
          <a:prstGeom prst="rect">
            <a:avLst/>
          </a:prstGeom>
        </p:spPr>
        <p:txBody>
          <a:bodyPr lIns="45718" tIns="45718" rIns="45718" bIns="45718"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46" name="Text Placeholder 4"/>
          <p:cNvSpPr>
            <a:spLocks noGrp="1"/>
          </p:cNvSpPr>
          <p:nvPr>
            <p:ph type="body" sz="quarter" idx="21"/>
          </p:nvPr>
        </p:nvSpPr>
        <p:spPr>
          <a:xfrm>
            <a:off x="6172200" y="1681163"/>
            <a:ext cx="5183188" cy="823914"/>
          </a:xfrm>
          <a:prstGeom prst="rect">
            <a:avLst/>
          </a:prstGeom>
        </p:spPr>
        <p:txBody>
          <a:bodyPr lIns="45718" tIns="45718" rIns="45718" bIns="45718" anchor="b"/>
          <a:lstStyle/>
          <a:p>
            <a:endParaRPr/>
          </a:p>
        </p:txBody>
      </p:sp>
      <p:sp>
        <p:nvSpPr>
          <p:cNvPr id="247"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87"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88"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89"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90"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91"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92"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93"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94"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95"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96" name="Title Text"/>
          <p:cNvSpPr txBox="1">
            <a:spLocks noGrp="1"/>
          </p:cNvSpPr>
          <p:nvPr>
            <p:ph type="title"/>
          </p:nvPr>
        </p:nvSpPr>
        <p:spPr>
          <a:xfrm>
            <a:off x="7239000" y="50738"/>
            <a:ext cx="3932236" cy="1600201"/>
          </a:xfrm>
          <a:prstGeom prst="rect">
            <a:avLst/>
          </a:prstGeom>
        </p:spPr>
        <p:txBody>
          <a:bodyPr lIns="45718" tIns="45718" rIns="45718" bIns="45718" anchor="b"/>
          <a:lstStyle>
            <a:lvl1pPr algn="r">
              <a:defRPr sz="3200"/>
            </a:lvl1pPr>
          </a:lstStyle>
          <a:p>
            <a:r>
              <a:t>Title Text</a:t>
            </a:r>
          </a:p>
        </p:txBody>
      </p:sp>
      <p:sp>
        <p:nvSpPr>
          <p:cNvPr id="297" name="Body Level One…"/>
          <p:cNvSpPr txBox="1">
            <a:spLocks noGrp="1"/>
          </p:cNvSpPr>
          <p:nvPr>
            <p:ph type="body" sz="half" idx="1"/>
          </p:nvPr>
        </p:nvSpPr>
        <p:spPr>
          <a:xfrm>
            <a:off x="306778" y="1493353"/>
            <a:ext cx="6172202" cy="4335949"/>
          </a:xfrm>
          <a:prstGeom prst="rect">
            <a:avLst/>
          </a:prstGeom>
        </p:spPr>
        <p:txBody>
          <a:bodyPr lIns="45718" tIns="45718" rIns="45718" bIns="45718"/>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98" name="Text Placeholder 3"/>
          <p:cNvSpPr>
            <a:spLocks noGrp="1"/>
          </p:cNvSpPr>
          <p:nvPr>
            <p:ph type="body" sz="quarter" idx="21"/>
          </p:nvPr>
        </p:nvSpPr>
        <p:spPr>
          <a:xfrm>
            <a:off x="7238999" y="1927224"/>
            <a:ext cx="3932240" cy="3811588"/>
          </a:xfrm>
          <a:prstGeom prst="rect">
            <a:avLst/>
          </a:prstGeom>
        </p:spPr>
        <p:txBody>
          <a:bodyPr lIns="45718" tIns="45718" rIns="45718" bIns="45718"/>
          <a:lstStyle/>
          <a:p>
            <a:endParaRPr/>
          </a:p>
        </p:txBody>
      </p:sp>
      <p:sp>
        <p:nvSpPr>
          <p:cNvPr id="299"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06"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07"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308"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309"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310"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311"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312"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313"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314"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315" name="Title Text"/>
          <p:cNvSpPr txBox="1">
            <a:spLocks noGrp="1"/>
          </p:cNvSpPr>
          <p:nvPr>
            <p:ph type="title"/>
          </p:nvPr>
        </p:nvSpPr>
        <p:spPr>
          <a:xfrm>
            <a:off x="7477665" y="200088"/>
            <a:ext cx="3932241" cy="1600201"/>
          </a:xfrm>
          <a:prstGeom prst="rect">
            <a:avLst/>
          </a:prstGeom>
        </p:spPr>
        <p:txBody>
          <a:bodyPr lIns="45718" tIns="45718" rIns="45718" bIns="45718" anchor="b"/>
          <a:lstStyle>
            <a:lvl1pPr algn="r">
              <a:defRPr sz="3200"/>
            </a:lvl1pPr>
          </a:lstStyle>
          <a:p>
            <a:r>
              <a:t>Title Text</a:t>
            </a:r>
          </a:p>
        </p:txBody>
      </p:sp>
      <p:sp>
        <p:nvSpPr>
          <p:cNvPr id="316" name="Picture Placeholder 2"/>
          <p:cNvSpPr>
            <a:spLocks noGrp="1"/>
          </p:cNvSpPr>
          <p:nvPr>
            <p:ph type="pic" sz="half" idx="21"/>
          </p:nvPr>
        </p:nvSpPr>
        <p:spPr>
          <a:xfrm>
            <a:off x="773722" y="1473081"/>
            <a:ext cx="6368980" cy="4206751"/>
          </a:xfrm>
          <a:prstGeom prst="rect">
            <a:avLst/>
          </a:prstGeom>
        </p:spPr>
        <p:txBody>
          <a:bodyPr lIns="91439" tIns="45719" rIns="91439" bIns="45719">
            <a:noAutofit/>
          </a:bodyPr>
          <a:lstStyle/>
          <a:p>
            <a:endParaRPr/>
          </a:p>
        </p:txBody>
      </p:sp>
      <p:sp>
        <p:nvSpPr>
          <p:cNvPr id="317" name="Body Level One…"/>
          <p:cNvSpPr txBox="1">
            <a:spLocks noGrp="1"/>
          </p:cNvSpPr>
          <p:nvPr>
            <p:ph type="body" sz="quarter" idx="1"/>
          </p:nvPr>
        </p:nvSpPr>
        <p:spPr>
          <a:xfrm>
            <a:off x="7477662" y="1868241"/>
            <a:ext cx="3932242" cy="3811591"/>
          </a:xfrm>
          <a:prstGeom prst="rect">
            <a:avLst/>
          </a:prstGeom>
        </p:spPr>
        <p:txBody>
          <a:bodyPr lIns="45718" tIns="45718" rIns="45718" bIns="45718"/>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18"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41" name="Rectangle 6"/>
          <p:cNvSpPr/>
          <p:nvPr/>
        </p:nvSpPr>
        <p:spPr>
          <a:xfrm>
            <a:off x="0" y="6107502"/>
            <a:ext cx="12192000" cy="750503"/>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42" name="Footer Placeholder 3"/>
          <p:cNvSpPr txBox="1"/>
          <p:nvPr/>
        </p:nvSpPr>
        <p:spPr>
          <a:xfrm>
            <a:off x="520160" y="6635212"/>
            <a:ext cx="4524836"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343"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344" name="Footer Placeholder 4"/>
          <p:cNvSpPr txBox="1"/>
          <p:nvPr/>
        </p:nvSpPr>
        <p:spPr>
          <a:xfrm>
            <a:off x="4701244" y="6339359"/>
            <a:ext cx="2994664"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345" name="Slide Number Placeholder 5"/>
          <p:cNvSpPr txBox="1"/>
          <p:nvPr/>
        </p:nvSpPr>
        <p:spPr>
          <a:xfrm>
            <a:off x="9044640" y="6316209"/>
            <a:ext cx="2308864"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346" name="Picture 19" descr="Picture 19"/>
          <p:cNvPicPr>
            <a:picLocks noChangeAspect="1"/>
          </p:cNvPicPr>
          <p:nvPr/>
        </p:nvPicPr>
        <p:blipFill>
          <a:blip r:embed="rId4"/>
          <a:stretch>
            <a:fillRect/>
          </a:stretch>
        </p:blipFill>
        <p:spPr>
          <a:xfrm>
            <a:off x="1085846" y="6278714"/>
            <a:ext cx="365129" cy="365129"/>
          </a:xfrm>
          <a:prstGeom prst="rect">
            <a:avLst/>
          </a:prstGeom>
          <a:ln w="12700">
            <a:miter lim="400000"/>
          </a:ln>
        </p:spPr>
      </p:pic>
      <p:pic>
        <p:nvPicPr>
          <p:cNvPr id="347" name="Picture 20" descr="Picture 20"/>
          <p:cNvPicPr>
            <a:picLocks noChangeAspect="1"/>
          </p:cNvPicPr>
          <p:nvPr/>
        </p:nvPicPr>
        <p:blipFill>
          <a:blip r:embed="rId5"/>
          <a:stretch>
            <a:fillRect/>
          </a:stretch>
        </p:blipFill>
        <p:spPr>
          <a:xfrm>
            <a:off x="5274717" y="6310402"/>
            <a:ext cx="301141" cy="301756"/>
          </a:xfrm>
          <a:prstGeom prst="rect">
            <a:avLst/>
          </a:prstGeom>
          <a:ln w="12700">
            <a:miter lim="400000"/>
          </a:ln>
        </p:spPr>
      </p:pic>
      <p:pic>
        <p:nvPicPr>
          <p:cNvPr id="348" name="Picture 21" descr="Picture 21"/>
          <p:cNvPicPr>
            <a:picLocks noChangeAspect="1"/>
          </p:cNvPicPr>
          <p:nvPr/>
        </p:nvPicPr>
        <p:blipFill>
          <a:blip r:embed="rId6"/>
          <a:stretch>
            <a:fillRect/>
          </a:stretch>
        </p:blipFill>
        <p:spPr>
          <a:xfrm>
            <a:off x="9174181" y="6298824"/>
            <a:ext cx="320044" cy="321869"/>
          </a:xfrm>
          <a:prstGeom prst="rect">
            <a:avLst/>
          </a:prstGeom>
          <a:ln w="12700">
            <a:miter lim="400000"/>
          </a:ln>
        </p:spPr>
      </p:pic>
      <p:sp>
        <p:nvSpPr>
          <p:cNvPr id="349" name="Title Text"/>
          <p:cNvSpPr txBox="1">
            <a:spLocks noGrp="1"/>
          </p:cNvSpPr>
          <p:nvPr>
            <p:ph type="title"/>
          </p:nvPr>
        </p:nvSpPr>
        <p:spPr>
          <a:xfrm>
            <a:off x="3581400" y="365125"/>
            <a:ext cx="7772400" cy="1325563"/>
          </a:xfrm>
          <a:prstGeom prst="rect">
            <a:avLst/>
          </a:prstGeom>
        </p:spPr>
        <p:txBody>
          <a:bodyPr lIns="45718" tIns="45718" rIns="45718" bIns="45718"/>
          <a:lstStyle>
            <a:lvl1pPr algn="r">
              <a:defRPr sz="4400"/>
            </a:lvl1pPr>
          </a:lstStyle>
          <a:p>
            <a:r>
              <a:t>Title Text</a:t>
            </a:r>
          </a:p>
        </p:txBody>
      </p:sp>
      <p:sp>
        <p:nvSpPr>
          <p:cNvPr id="350" name="Body Level One…"/>
          <p:cNvSpPr txBox="1">
            <a:spLocks noGrp="1"/>
          </p:cNvSpPr>
          <p:nvPr>
            <p:ph type="body" idx="1"/>
          </p:nvPr>
        </p:nvSpPr>
        <p:spPr>
          <a:xfrm>
            <a:off x="838200" y="1825625"/>
            <a:ext cx="10515600" cy="4190811"/>
          </a:xfrm>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351"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75" name="Rectangle 6"/>
          <p:cNvSpPr/>
          <p:nvPr/>
        </p:nvSpPr>
        <p:spPr>
          <a:xfrm>
            <a:off x="0" y="6107502"/>
            <a:ext cx="12192000" cy="750503"/>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76" name="Footer Placeholder 3"/>
          <p:cNvSpPr txBox="1"/>
          <p:nvPr/>
        </p:nvSpPr>
        <p:spPr>
          <a:xfrm>
            <a:off x="520160" y="6635212"/>
            <a:ext cx="4524836"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377"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378" name="Footer Placeholder 4"/>
          <p:cNvSpPr txBox="1"/>
          <p:nvPr/>
        </p:nvSpPr>
        <p:spPr>
          <a:xfrm>
            <a:off x="4701244" y="6339359"/>
            <a:ext cx="2994664"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379" name="Slide Number Placeholder 5"/>
          <p:cNvSpPr txBox="1"/>
          <p:nvPr/>
        </p:nvSpPr>
        <p:spPr>
          <a:xfrm>
            <a:off x="9044640" y="6316209"/>
            <a:ext cx="2308864"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380" name="Picture 19" descr="Picture 19"/>
          <p:cNvPicPr>
            <a:picLocks noChangeAspect="1"/>
          </p:cNvPicPr>
          <p:nvPr/>
        </p:nvPicPr>
        <p:blipFill>
          <a:blip r:embed="rId4"/>
          <a:stretch>
            <a:fillRect/>
          </a:stretch>
        </p:blipFill>
        <p:spPr>
          <a:xfrm>
            <a:off x="1085846" y="6278714"/>
            <a:ext cx="365129" cy="365129"/>
          </a:xfrm>
          <a:prstGeom prst="rect">
            <a:avLst/>
          </a:prstGeom>
          <a:ln w="12700">
            <a:miter lim="400000"/>
          </a:ln>
        </p:spPr>
      </p:pic>
      <p:pic>
        <p:nvPicPr>
          <p:cNvPr id="381" name="Picture 20" descr="Picture 20"/>
          <p:cNvPicPr>
            <a:picLocks noChangeAspect="1"/>
          </p:cNvPicPr>
          <p:nvPr/>
        </p:nvPicPr>
        <p:blipFill>
          <a:blip r:embed="rId5"/>
          <a:stretch>
            <a:fillRect/>
          </a:stretch>
        </p:blipFill>
        <p:spPr>
          <a:xfrm>
            <a:off x="5274717" y="6310402"/>
            <a:ext cx="301141" cy="301756"/>
          </a:xfrm>
          <a:prstGeom prst="rect">
            <a:avLst/>
          </a:prstGeom>
          <a:ln w="12700">
            <a:miter lim="400000"/>
          </a:ln>
        </p:spPr>
      </p:pic>
      <p:pic>
        <p:nvPicPr>
          <p:cNvPr id="382" name="Picture 21" descr="Picture 21"/>
          <p:cNvPicPr>
            <a:picLocks noChangeAspect="1"/>
          </p:cNvPicPr>
          <p:nvPr/>
        </p:nvPicPr>
        <p:blipFill>
          <a:blip r:embed="rId6"/>
          <a:stretch>
            <a:fillRect/>
          </a:stretch>
        </p:blipFill>
        <p:spPr>
          <a:xfrm>
            <a:off x="9174181" y="6298824"/>
            <a:ext cx="320044" cy="321869"/>
          </a:xfrm>
          <a:prstGeom prst="rect">
            <a:avLst/>
          </a:prstGeom>
          <a:ln w="12700">
            <a:miter lim="400000"/>
          </a:ln>
        </p:spPr>
      </p:pic>
      <p:sp>
        <p:nvSpPr>
          <p:cNvPr id="383"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06" name="Rectangle 6"/>
          <p:cNvSpPr/>
          <p:nvPr/>
        </p:nvSpPr>
        <p:spPr>
          <a:xfrm>
            <a:off x="0" y="6107502"/>
            <a:ext cx="12192000" cy="750503"/>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07" name="Footer Placeholder 3"/>
          <p:cNvSpPr txBox="1"/>
          <p:nvPr/>
        </p:nvSpPr>
        <p:spPr>
          <a:xfrm>
            <a:off x="520160" y="6635212"/>
            <a:ext cx="4524836"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408"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409" name="Footer Placeholder 4"/>
          <p:cNvSpPr txBox="1"/>
          <p:nvPr/>
        </p:nvSpPr>
        <p:spPr>
          <a:xfrm>
            <a:off x="4701244" y="6339359"/>
            <a:ext cx="2994664"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410" name="Slide Number Placeholder 5"/>
          <p:cNvSpPr txBox="1"/>
          <p:nvPr/>
        </p:nvSpPr>
        <p:spPr>
          <a:xfrm>
            <a:off x="9044640" y="6316209"/>
            <a:ext cx="2308864"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411" name="Picture 19" descr="Picture 19"/>
          <p:cNvPicPr>
            <a:picLocks noChangeAspect="1"/>
          </p:cNvPicPr>
          <p:nvPr/>
        </p:nvPicPr>
        <p:blipFill>
          <a:blip r:embed="rId4"/>
          <a:stretch>
            <a:fillRect/>
          </a:stretch>
        </p:blipFill>
        <p:spPr>
          <a:xfrm>
            <a:off x="1085846" y="6278714"/>
            <a:ext cx="365129" cy="365129"/>
          </a:xfrm>
          <a:prstGeom prst="rect">
            <a:avLst/>
          </a:prstGeom>
          <a:ln w="12700">
            <a:miter lim="400000"/>
          </a:ln>
        </p:spPr>
      </p:pic>
      <p:pic>
        <p:nvPicPr>
          <p:cNvPr id="412" name="Picture 20" descr="Picture 20"/>
          <p:cNvPicPr>
            <a:picLocks noChangeAspect="1"/>
          </p:cNvPicPr>
          <p:nvPr/>
        </p:nvPicPr>
        <p:blipFill>
          <a:blip r:embed="rId5"/>
          <a:stretch>
            <a:fillRect/>
          </a:stretch>
        </p:blipFill>
        <p:spPr>
          <a:xfrm>
            <a:off x="5274717" y="6310402"/>
            <a:ext cx="301141" cy="301756"/>
          </a:xfrm>
          <a:prstGeom prst="rect">
            <a:avLst/>
          </a:prstGeom>
          <a:ln w="12700">
            <a:miter lim="400000"/>
          </a:ln>
        </p:spPr>
      </p:pic>
      <p:pic>
        <p:nvPicPr>
          <p:cNvPr id="413" name="Picture 21" descr="Picture 21"/>
          <p:cNvPicPr>
            <a:picLocks noChangeAspect="1"/>
          </p:cNvPicPr>
          <p:nvPr/>
        </p:nvPicPr>
        <p:blipFill>
          <a:blip r:embed="rId6"/>
          <a:stretch>
            <a:fillRect/>
          </a:stretch>
        </p:blipFill>
        <p:spPr>
          <a:xfrm>
            <a:off x="9174181" y="6298824"/>
            <a:ext cx="320044" cy="321869"/>
          </a:xfrm>
          <a:prstGeom prst="rect">
            <a:avLst/>
          </a:prstGeom>
          <a:ln w="12700">
            <a:miter lim="400000"/>
          </a:ln>
        </p:spPr>
      </p:pic>
      <p:sp>
        <p:nvSpPr>
          <p:cNvPr id="414" name="Title Text"/>
          <p:cNvSpPr txBox="1">
            <a:spLocks noGrp="1"/>
          </p:cNvSpPr>
          <p:nvPr>
            <p:ph type="title"/>
          </p:nvPr>
        </p:nvSpPr>
        <p:spPr>
          <a:xfrm>
            <a:off x="831850" y="1709738"/>
            <a:ext cx="10515600" cy="2852737"/>
          </a:xfrm>
          <a:prstGeom prst="rect">
            <a:avLst/>
          </a:prstGeom>
        </p:spPr>
        <p:txBody>
          <a:bodyPr lIns="45718" tIns="45718" rIns="45718" bIns="45718" anchor="b"/>
          <a:lstStyle>
            <a:lvl1pPr algn="r">
              <a:defRPr sz="6000"/>
            </a:lvl1pPr>
          </a:lstStyle>
          <a:p>
            <a:r>
              <a:t>Title Text</a:t>
            </a:r>
          </a:p>
        </p:txBody>
      </p:sp>
      <p:sp>
        <p:nvSpPr>
          <p:cNvPr id="415" name="Body Level One…"/>
          <p:cNvSpPr txBox="1">
            <a:spLocks noGrp="1"/>
          </p:cNvSpPr>
          <p:nvPr>
            <p:ph type="body" sz="quarter" idx="1"/>
          </p:nvPr>
        </p:nvSpPr>
        <p:spPr>
          <a:xfrm>
            <a:off x="831850" y="4589462"/>
            <a:ext cx="10515600" cy="1500191"/>
          </a:xfrm>
          <a:prstGeom prst="rect">
            <a:avLst/>
          </a:prstGeom>
        </p:spPr>
        <p:txBody>
          <a:bodyPr lIns="45718" tIns="45718" rIns="45718" bIns="45718"/>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6"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90" name="Title Text"/>
          <p:cNvSpPr txBox="1">
            <a:spLocks noGrp="1"/>
          </p:cNvSpPr>
          <p:nvPr>
            <p:ph type="title"/>
          </p:nvPr>
        </p:nvSpPr>
        <p:spPr>
          <a:xfrm>
            <a:off x="1532792" y="1368542"/>
            <a:ext cx="9144001" cy="2387601"/>
          </a:xfrm>
          <a:prstGeom prst="rect">
            <a:avLst/>
          </a:prstGeom>
        </p:spPr>
        <p:txBody>
          <a:bodyPr lIns="45719" tIns="45719" rIns="45719" bIns="45719" anchor="b"/>
          <a:lstStyle>
            <a:lvl1pPr>
              <a:defRPr sz="6000"/>
            </a:lvl1pPr>
          </a:lstStyle>
          <a:p>
            <a:r>
              <a:t>Title Text</a:t>
            </a:r>
          </a:p>
        </p:txBody>
      </p:sp>
      <p:sp>
        <p:nvSpPr>
          <p:cNvPr id="491" name="Body Level One…"/>
          <p:cNvSpPr txBox="1">
            <a:spLocks noGrp="1"/>
          </p:cNvSpPr>
          <p:nvPr>
            <p:ph type="body" sz="quarter" idx="1"/>
          </p:nvPr>
        </p:nvSpPr>
        <p:spPr>
          <a:xfrm>
            <a:off x="1524000" y="3857013"/>
            <a:ext cx="9144000" cy="1655762"/>
          </a:xfrm>
          <a:prstGeom prst="rect">
            <a:avLst/>
          </a:prstGeom>
        </p:spPr>
        <p:txBody>
          <a:bodyPr lIns="45719" tIns="45719" rIns="45719" bIns="45719"/>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99" name="Title Text"/>
          <p:cNvSpPr txBox="1">
            <a:spLocks noGrp="1"/>
          </p:cNvSpPr>
          <p:nvPr>
            <p:ph type="title"/>
          </p:nvPr>
        </p:nvSpPr>
        <p:spPr>
          <a:xfrm>
            <a:off x="3581400" y="365125"/>
            <a:ext cx="7772400" cy="1325563"/>
          </a:xfrm>
          <a:prstGeom prst="rect">
            <a:avLst/>
          </a:prstGeom>
        </p:spPr>
        <p:txBody>
          <a:bodyPr lIns="45719" tIns="45719" rIns="45719" bIns="45719"/>
          <a:lstStyle>
            <a:lvl1pPr algn="r">
              <a:defRPr sz="4400"/>
            </a:lvl1pPr>
          </a:lstStyle>
          <a:p>
            <a:r>
              <a:t>Title Text</a:t>
            </a:r>
          </a:p>
        </p:txBody>
      </p:sp>
      <p:sp>
        <p:nvSpPr>
          <p:cNvPr id="500" name="Body Level One…"/>
          <p:cNvSpPr txBox="1">
            <a:spLocks noGrp="1"/>
          </p:cNvSpPr>
          <p:nvPr>
            <p:ph type="body" idx="1"/>
          </p:nvPr>
        </p:nvSpPr>
        <p:spPr>
          <a:xfrm>
            <a:off x="838200" y="1825625"/>
            <a:ext cx="10515600" cy="4190810"/>
          </a:xfrm>
          <a:prstGeom prst="rect">
            <a:avLst/>
          </a:prstGeom>
        </p:spPr>
        <p:txBody>
          <a:bodyPr lIns="45719" tIns="45719" rIns="45719" bIns="45719"/>
          <a:lstStyle>
            <a:lvl3pPr marL="1234439" indent="-320039"/>
          </a:lstStyle>
          <a:p>
            <a:r>
              <a:t>Body Level One</a:t>
            </a:r>
          </a:p>
          <a:p>
            <a:pPr lvl="1"/>
            <a:r>
              <a:t>Body Level Two</a:t>
            </a:r>
          </a:p>
          <a:p>
            <a:pPr lvl="2"/>
            <a:r>
              <a:t>Body Level Three</a:t>
            </a:r>
          </a:p>
          <a:p>
            <a:pPr lvl="3"/>
            <a:r>
              <a:t>Body Level Four</a:t>
            </a:r>
          </a:p>
          <a:p>
            <a:pPr lvl="4"/>
            <a:r>
              <a:t>Body Level Five</a:t>
            </a:r>
          </a:p>
        </p:txBody>
      </p:sp>
      <p:sp>
        <p:nvSpPr>
          <p:cNvPr id="50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08" name="Title Text"/>
          <p:cNvSpPr txBox="1">
            <a:spLocks noGrp="1"/>
          </p:cNvSpPr>
          <p:nvPr>
            <p:ph type="title"/>
          </p:nvPr>
        </p:nvSpPr>
        <p:spPr>
          <a:xfrm>
            <a:off x="831850" y="1709738"/>
            <a:ext cx="10515600" cy="2852737"/>
          </a:xfrm>
          <a:prstGeom prst="rect">
            <a:avLst/>
          </a:prstGeom>
        </p:spPr>
        <p:txBody>
          <a:bodyPr lIns="45719" tIns="45719" rIns="45719" bIns="45719" anchor="b"/>
          <a:lstStyle>
            <a:lvl1pPr algn="r">
              <a:defRPr sz="6000"/>
            </a:lvl1pPr>
          </a:lstStyle>
          <a:p>
            <a:r>
              <a:t>Title Text</a:t>
            </a:r>
          </a:p>
        </p:txBody>
      </p:sp>
      <p:sp>
        <p:nvSpPr>
          <p:cNvPr id="509" name="Body Level One…"/>
          <p:cNvSpPr txBox="1">
            <a:spLocks noGrp="1"/>
          </p:cNvSpPr>
          <p:nvPr>
            <p:ph type="body" sz="quarter" idx="1"/>
          </p:nvPr>
        </p:nvSpPr>
        <p:spPr>
          <a:xfrm>
            <a:off x="831850" y="4589462"/>
            <a:ext cx="10515600" cy="1500188"/>
          </a:xfrm>
          <a:prstGeom prst="rect">
            <a:avLst/>
          </a:prstGeom>
        </p:spPr>
        <p:txBody>
          <a:bodyPr lIns="45719" tIns="45719" rIns="45719" bIns="45719"/>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17" name="Title Text"/>
          <p:cNvSpPr txBox="1">
            <a:spLocks noGrp="1"/>
          </p:cNvSpPr>
          <p:nvPr>
            <p:ph type="title"/>
          </p:nvPr>
        </p:nvSpPr>
        <p:spPr>
          <a:xfrm>
            <a:off x="3894992" y="365125"/>
            <a:ext cx="7458810" cy="1325563"/>
          </a:xfrm>
          <a:prstGeom prst="rect">
            <a:avLst/>
          </a:prstGeom>
        </p:spPr>
        <p:txBody>
          <a:bodyPr lIns="45719" tIns="45719" rIns="45719" bIns="45719"/>
          <a:lstStyle>
            <a:lvl1pPr algn="r">
              <a:defRPr sz="4400"/>
            </a:lvl1pPr>
          </a:lstStyle>
          <a:p>
            <a:r>
              <a:t>Title Text</a:t>
            </a:r>
          </a:p>
        </p:txBody>
      </p:sp>
      <p:sp>
        <p:nvSpPr>
          <p:cNvPr id="518" name="Body Level One…"/>
          <p:cNvSpPr txBox="1">
            <a:spLocks noGrp="1"/>
          </p:cNvSpPr>
          <p:nvPr>
            <p:ph type="body" sz="half" idx="1"/>
          </p:nvPr>
        </p:nvSpPr>
        <p:spPr>
          <a:xfrm>
            <a:off x="838200" y="1825625"/>
            <a:ext cx="5181600" cy="4144353"/>
          </a:xfrm>
          <a:prstGeom prst="rect">
            <a:avLst/>
          </a:prstGeom>
        </p:spPr>
        <p:txBody>
          <a:bodyPr lIns="45719" tIns="45719" rIns="45719" bIns="45719"/>
          <a:lstStyle>
            <a:lvl3pPr marL="1234439" indent="-320039"/>
          </a:lstStyle>
          <a:p>
            <a:r>
              <a:t>Body Level One</a:t>
            </a:r>
          </a:p>
          <a:p>
            <a:pPr lvl="1"/>
            <a:r>
              <a:t>Body Level Two</a:t>
            </a:r>
          </a:p>
          <a:p>
            <a:pPr lvl="2"/>
            <a:r>
              <a:t>Body Level Three</a:t>
            </a:r>
          </a:p>
          <a:p>
            <a:pPr lvl="3"/>
            <a:r>
              <a:t>Body Level Four</a:t>
            </a:r>
          </a:p>
          <a:p>
            <a:pPr lvl="4"/>
            <a:r>
              <a:t>Body Level Five</a:t>
            </a:r>
          </a:p>
        </p:txBody>
      </p:sp>
      <p:sp>
        <p:nvSpPr>
          <p:cNvPr id="51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7"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8"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39"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40"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41"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42"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43"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44"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45"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46" name="Title Text"/>
          <p:cNvSpPr txBox="1">
            <a:spLocks noGrp="1"/>
          </p:cNvSpPr>
          <p:nvPr>
            <p:ph type="title"/>
          </p:nvPr>
        </p:nvSpPr>
        <p:spPr>
          <a:xfrm>
            <a:off x="831850" y="1709738"/>
            <a:ext cx="10515600" cy="2852737"/>
          </a:xfrm>
          <a:prstGeom prst="rect">
            <a:avLst/>
          </a:prstGeom>
        </p:spPr>
        <p:txBody>
          <a:bodyPr lIns="45718" tIns="45718" rIns="45718" bIns="45718" anchor="b"/>
          <a:lstStyle>
            <a:lvl1pPr algn="r">
              <a:defRPr sz="6000"/>
            </a:lvl1pPr>
          </a:lstStyle>
          <a:p>
            <a:r>
              <a:t>Title Text</a:t>
            </a:r>
          </a:p>
        </p:txBody>
      </p:sp>
      <p:sp>
        <p:nvSpPr>
          <p:cNvPr id="47" name="Body Level One…"/>
          <p:cNvSpPr txBox="1">
            <a:spLocks noGrp="1"/>
          </p:cNvSpPr>
          <p:nvPr>
            <p:ph type="body" sz="quarter" idx="1"/>
          </p:nvPr>
        </p:nvSpPr>
        <p:spPr>
          <a:xfrm>
            <a:off x="831850" y="4589462"/>
            <a:ext cx="10515600" cy="1500192"/>
          </a:xfrm>
          <a:prstGeom prst="rect">
            <a:avLst/>
          </a:prstGeom>
        </p:spPr>
        <p:txBody>
          <a:bodyPr lIns="45718" tIns="45718" rIns="45718" bIns="45718"/>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6" name="Title Text"/>
          <p:cNvSpPr txBox="1">
            <a:spLocks noGrp="1"/>
          </p:cNvSpPr>
          <p:nvPr>
            <p:ph type="title"/>
          </p:nvPr>
        </p:nvSpPr>
        <p:spPr>
          <a:xfrm>
            <a:off x="3581400" y="356332"/>
            <a:ext cx="7773989" cy="1325564"/>
          </a:xfrm>
          <a:prstGeom prst="rect">
            <a:avLst/>
          </a:prstGeom>
        </p:spPr>
        <p:txBody>
          <a:bodyPr lIns="45719" tIns="45719" rIns="45719" bIns="45719"/>
          <a:lstStyle>
            <a:lvl1pPr algn="r">
              <a:defRPr sz="4400"/>
            </a:lvl1pPr>
          </a:lstStyle>
          <a:p>
            <a:r>
              <a:t>Title Text</a:t>
            </a:r>
          </a:p>
        </p:txBody>
      </p:sp>
      <p:sp>
        <p:nvSpPr>
          <p:cNvPr id="527" name="Body Level One…"/>
          <p:cNvSpPr txBox="1">
            <a:spLocks noGrp="1"/>
          </p:cNvSpPr>
          <p:nvPr>
            <p:ph type="body" sz="quarter" idx="1"/>
          </p:nvPr>
        </p:nvSpPr>
        <p:spPr>
          <a:xfrm>
            <a:off x="839787" y="1681163"/>
            <a:ext cx="5157789" cy="823913"/>
          </a:xfrm>
          <a:prstGeom prst="rect">
            <a:avLst/>
          </a:prstGeom>
        </p:spPr>
        <p:txBody>
          <a:bodyPr lIns="45719" tIns="45719" rIns="45719" bIns="45719"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8" name="Text Placeholder 4"/>
          <p:cNvSpPr>
            <a:spLocks noGrp="1"/>
          </p:cNvSpPr>
          <p:nvPr>
            <p:ph type="body" sz="quarter" idx="21"/>
          </p:nvPr>
        </p:nvSpPr>
        <p:spPr>
          <a:xfrm>
            <a:off x="6172200" y="1681163"/>
            <a:ext cx="5183188" cy="823913"/>
          </a:xfrm>
          <a:prstGeom prst="rect">
            <a:avLst/>
          </a:prstGeom>
        </p:spPr>
        <p:txBody>
          <a:bodyPr lIns="45719" tIns="45719" rIns="45719" bIns="45719" anchor="b"/>
          <a:lstStyle/>
          <a:p>
            <a:pPr marL="0" indent="0">
              <a:buSzTx/>
              <a:buFontTx/>
              <a:buNone/>
              <a:defRPr sz="2400" b="1"/>
            </a:pPr>
            <a:endParaRPr/>
          </a:p>
        </p:txBody>
      </p:sp>
      <p:sp>
        <p:nvSpPr>
          <p:cNvPr id="52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59" name="Title Text"/>
          <p:cNvSpPr txBox="1">
            <a:spLocks noGrp="1"/>
          </p:cNvSpPr>
          <p:nvPr>
            <p:ph type="title"/>
          </p:nvPr>
        </p:nvSpPr>
        <p:spPr>
          <a:xfrm>
            <a:off x="7239000" y="50738"/>
            <a:ext cx="3932236" cy="1600201"/>
          </a:xfrm>
          <a:prstGeom prst="rect">
            <a:avLst/>
          </a:prstGeom>
        </p:spPr>
        <p:txBody>
          <a:bodyPr lIns="45719" tIns="45719" rIns="45719" bIns="45719" anchor="b"/>
          <a:lstStyle>
            <a:lvl1pPr algn="r">
              <a:defRPr sz="3200"/>
            </a:lvl1pPr>
          </a:lstStyle>
          <a:p>
            <a:r>
              <a:t>Title Text</a:t>
            </a:r>
          </a:p>
        </p:txBody>
      </p:sp>
      <p:sp>
        <p:nvSpPr>
          <p:cNvPr id="560" name="Body Level One…"/>
          <p:cNvSpPr txBox="1">
            <a:spLocks noGrp="1"/>
          </p:cNvSpPr>
          <p:nvPr>
            <p:ph type="body" sz="half" idx="1"/>
          </p:nvPr>
        </p:nvSpPr>
        <p:spPr>
          <a:xfrm>
            <a:off x="306778" y="1493353"/>
            <a:ext cx="6172201" cy="4335949"/>
          </a:xfrm>
          <a:prstGeom prst="rect">
            <a:avLst/>
          </a:prstGeom>
        </p:spPr>
        <p:txBody>
          <a:bodyPr lIns="45719" tIns="45719" rIns="45719" bIns="45719"/>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561" name="Text Placeholder 3"/>
          <p:cNvSpPr>
            <a:spLocks noGrp="1"/>
          </p:cNvSpPr>
          <p:nvPr>
            <p:ph type="body" sz="quarter" idx="21"/>
          </p:nvPr>
        </p:nvSpPr>
        <p:spPr>
          <a:xfrm>
            <a:off x="7238999" y="1927224"/>
            <a:ext cx="3932238" cy="3811588"/>
          </a:xfrm>
          <a:prstGeom prst="rect">
            <a:avLst/>
          </a:prstGeom>
        </p:spPr>
        <p:txBody>
          <a:bodyPr lIns="45719" tIns="45719" rIns="45719" bIns="45719"/>
          <a:lstStyle/>
          <a:p>
            <a:pPr marL="0" indent="0">
              <a:buSzTx/>
              <a:buFontTx/>
              <a:buNone/>
              <a:defRPr sz="1600"/>
            </a:pPr>
            <a:endParaRPr/>
          </a:p>
        </p:txBody>
      </p:sp>
      <p:sp>
        <p:nvSpPr>
          <p:cNvPr id="56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69" name="Title Text"/>
          <p:cNvSpPr txBox="1">
            <a:spLocks noGrp="1"/>
          </p:cNvSpPr>
          <p:nvPr>
            <p:ph type="title"/>
          </p:nvPr>
        </p:nvSpPr>
        <p:spPr>
          <a:xfrm>
            <a:off x="7477665" y="200088"/>
            <a:ext cx="3932237" cy="1600201"/>
          </a:xfrm>
          <a:prstGeom prst="rect">
            <a:avLst/>
          </a:prstGeom>
        </p:spPr>
        <p:txBody>
          <a:bodyPr lIns="45719" tIns="45719" rIns="45719" bIns="45719" anchor="b"/>
          <a:lstStyle>
            <a:lvl1pPr algn="r">
              <a:defRPr sz="3200"/>
            </a:lvl1pPr>
          </a:lstStyle>
          <a:p>
            <a:r>
              <a:t>Title Text</a:t>
            </a:r>
          </a:p>
        </p:txBody>
      </p:sp>
      <p:sp>
        <p:nvSpPr>
          <p:cNvPr id="570" name="Picture Placeholder 2"/>
          <p:cNvSpPr>
            <a:spLocks noGrp="1"/>
          </p:cNvSpPr>
          <p:nvPr>
            <p:ph type="pic" sz="half" idx="21"/>
          </p:nvPr>
        </p:nvSpPr>
        <p:spPr>
          <a:xfrm>
            <a:off x="773722" y="1473081"/>
            <a:ext cx="6368979" cy="4206751"/>
          </a:xfrm>
          <a:prstGeom prst="rect">
            <a:avLst/>
          </a:prstGeom>
        </p:spPr>
        <p:txBody>
          <a:bodyPr lIns="91439" tIns="45719" rIns="91439" bIns="45719">
            <a:noAutofit/>
          </a:bodyPr>
          <a:lstStyle/>
          <a:p>
            <a:endParaRPr/>
          </a:p>
        </p:txBody>
      </p:sp>
      <p:sp>
        <p:nvSpPr>
          <p:cNvPr id="571" name="Body Level One…"/>
          <p:cNvSpPr txBox="1">
            <a:spLocks noGrp="1"/>
          </p:cNvSpPr>
          <p:nvPr>
            <p:ph type="body" sz="quarter" idx="1"/>
          </p:nvPr>
        </p:nvSpPr>
        <p:spPr>
          <a:xfrm>
            <a:off x="7477663" y="1868243"/>
            <a:ext cx="3932238" cy="3811589"/>
          </a:xfrm>
          <a:prstGeom prst="rect">
            <a:avLst/>
          </a:prstGeom>
        </p:spPr>
        <p:txBody>
          <a:bodyPr lIns="45719" tIns="45719" rIns="45719" bIns="45719"/>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57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3"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74"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75"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76"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77"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78"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79"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80"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81"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82" name="Title Text"/>
          <p:cNvSpPr txBox="1">
            <a:spLocks noGrp="1"/>
          </p:cNvSpPr>
          <p:nvPr>
            <p:ph type="title"/>
          </p:nvPr>
        </p:nvSpPr>
        <p:spPr>
          <a:xfrm>
            <a:off x="3581400" y="356332"/>
            <a:ext cx="7773990" cy="1325564"/>
          </a:xfrm>
          <a:prstGeom prst="rect">
            <a:avLst/>
          </a:prstGeom>
        </p:spPr>
        <p:txBody>
          <a:bodyPr lIns="45718" tIns="45718" rIns="45718" bIns="45718"/>
          <a:lstStyle>
            <a:lvl1pPr algn="r">
              <a:defRPr sz="4400"/>
            </a:lvl1pPr>
          </a:lstStyle>
          <a:p>
            <a:r>
              <a:t>Title Text</a:t>
            </a:r>
          </a:p>
        </p:txBody>
      </p:sp>
      <p:sp>
        <p:nvSpPr>
          <p:cNvPr id="83" name="Body Level One…"/>
          <p:cNvSpPr txBox="1">
            <a:spLocks noGrp="1"/>
          </p:cNvSpPr>
          <p:nvPr>
            <p:ph type="body" sz="quarter" idx="1"/>
          </p:nvPr>
        </p:nvSpPr>
        <p:spPr>
          <a:xfrm>
            <a:off x="839787" y="1681163"/>
            <a:ext cx="5157790" cy="823917"/>
          </a:xfrm>
          <a:prstGeom prst="rect">
            <a:avLst/>
          </a:prstGeom>
        </p:spPr>
        <p:txBody>
          <a:bodyPr lIns="45718" tIns="45718" rIns="45718" bIns="45718"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p:nvPr>
        </p:nvSpPr>
        <p:spPr>
          <a:xfrm>
            <a:off x="6172200" y="1681163"/>
            <a:ext cx="5183188" cy="823914"/>
          </a:xfrm>
          <a:prstGeom prst="rect">
            <a:avLst/>
          </a:prstGeom>
        </p:spPr>
        <p:txBody>
          <a:bodyPr lIns="45718" tIns="45718" rIns="45718" bIns="45718" anchor="b"/>
          <a:lstStyle/>
          <a:p>
            <a:endParaRPr/>
          </a:p>
        </p:txBody>
      </p:sp>
      <p:sp>
        <p:nvSpPr>
          <p:cNvPr id="85"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08"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09"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110"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11"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12"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13"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114"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115"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116"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17" name="Title Text"/>
          <p:cNvSpPr txBox="1">
            <a:spLocks noGrp="1"/>
          </p:cNvSpPr>
          <p:nvPr>
            <p:ph type="title"/>
          </p:nvPr>
        </p:nvSpPr>
        <p:spPr>
          <a:xfrm>
            <a:off x="7239000" y="50738"/>
            <a:ext cx="3932236" cy="1600201"/>
          </a:xfrm>
          <a:prstGeom prst="rect">
            <a:avLst/>
          </a:prstGeom>
        </p:spPr>
        <p:txBody>
          <a:bodyPr lIns="45718" tIns="45718" rIns="45718" bIns="45718" anchor="b"/>
          <a:lstStyle>
            <a:lvl1pPr algn="r">
              <a:defRPr sz="3200"/>
            </a:lvl1pPr>
          </a:lstStyle>
          <a:p>
            <a:r>
              <a:t>Title Text</a:t>
            </a:r>
          </a:p>
        </p:txBody>
      </p:sp>
      <p:sp>
        <p:nvSpPr>
          <p:cNvPr id="118" name="Body Level One…"/>
          <p:cNvSpPr txBox="1">
            <a:spLocks noGrp="1"/>
          </p:cNvSpPr>
          <p:nvPr>
            <p:ph type="body" sz="half" idx="1"/>
          </p:nvPr>
        </p:nvSpPr>
        <p:spPr>
          <a:xfrm>
            <a:off x="306778" y="1493353"/>
            <a:ext cx="6172202" cy="4335949"/>
          </a:xfrm>
          <a:prstGeom prst="rect">
            <a:avLst/>
          </a:prstGeom>
        </p:spPr>
        <p:txBody>
          <a:bodyPr lIns="45718" tIns="45718" rIns="45718" bIns="45718"/>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19" name="Text Placeholder 3"/>
          <p:cNvSpPr>
            <a:spLocks noGrp="1"/>
          </p:cNvSpPr>
          <p:nvPr>
            <p:ph type="body" sz="quarter" idx="21"/>
          </p:nvPr>
        </p:nvSpPr>
        <p:spPr>
          <a:xfrm>
            <a:off x="7238999" y="1927224"/>
            <a:ext cx="3932240" cy="3811588"/>
          </a:xfrm>
          <a:prstGeom prst="rect">
            <a:avLst/>
          </a:prstGeom>
        </p:spPr>
        <p:txBody>
          <a:bodyPr lIns="45718" tIns="45718" rIns="45718" bIns="45718"/>
          <a:lstStyle/>
          <a:p>
            <a:endParaRPr/>
          </a:p>
        </p:txBody>
      </p:sp>
      <p:sp>
        <p:nvSpPr>
          <p:cNvPr id="120"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27"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28"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129"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30"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31"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32"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133"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134"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135"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36" name="Title Text"/>
          <p:cNvSpPr txBox="1">
            <a:spLocks noGrp="1"/>
          </p:cNvSpPr>
          <p:nvPr>
            <p:ph type="title"/>
          </p:nvPr>
        </p:nvSpPr>
        <p:spPr>
          <a:xfrm>
            <a:off x="7477665" y="200088"/>
            <a:ext cx="3932241" cy="1600201"/>
          </a:xfrm>
          <a:prstGeom prst="rect">
            <a:avLst/>
          </a:prstGeom>
        </p:spPr>
        <p:txBody>
          <a:bodyPr lIns="45718" tIns="45718" rIns="45718" bIns="45718" anchor="b"/>
          <a:lstStyle>
            <a:lvl1pPr algn="r">
              <a:defRPr sz="3200"/>
            </a:lvl1pPr>
          </a:lstStyle>
          <a:p>
            <a:r>
              <a:t>Title Text</a:t>
            </a:r>
          </a:p>
        </p:txBody>
      </p:sp>
      <p:sp>
        <p:nvSpPr>
          <p:cNvPr id="137" name="Picture Placeholder 2"/>
          <p:cNvSpPr>
            <a:spLocks noGrp="1"/>
          </p:cNvSpPr>
          <p:nvPr>
            <p:ph type="pic" sz="half" idx="21"/>
          </p:nvPr>
        </p:nvSpPr>
        <p:spPr>
          <a:xfrm>
            <a:off x="773722" y="1473081"/>
            <a:ext cx="6368980" cy="4206751"/>
          </a:xfrm>
          <a:prstGeom prst="rect">
            <a:avLst/>
          </a:prstGeom>
        </p:spPr>
        <p:txBody>
          <a:bodyPr lIns="91439" tIns="45719" rIns="91439" bIns="45719">
            <a:noAutofit/>
          </a:bodyPr>
          <a:lstStyle/>
          <a:p>
            <a:endParaRPr/>
          </a:p>
        </p:txBody>
      </p:sp>
      <p:sp>
        <p:nvSpPr>
          <p:cNvPr id="138" name="Body Level One…"/>
          <p:cNvSpPr txBox="1">
            <a:spLocks noGrp="1"/>
          </p:cNvSpPr>
          <p:nvPr>
            <p:ph type="body" sz="quarter" idx="1"/>
          </p:nvPr>
        </p:nvSpPr>
        <p:spPr>
          <a:xfrm>
            <a:off x="7477662" y="1868241"/>
            <a:ext cx="3932242" cy="3811591"/>
          </a:xfrm>
          <a:prstGeom prst="rect">
            <a:avLst/>
          </a:prstGeom>
        </p:spPr>
        <p:txBody>
          <a:bodyPr lIns="45718" tIns="45718" rIns="45718" bIns="45718"/>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46"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47"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148"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49"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50"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51"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152"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153"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154"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55" name="Title Text"/>
          <p:cNvSpPr txBox="1">
            <a:spLocks noGrp="1"/>
          </p:cNvSpPr>
          <p:nvPr>
            <p:ph type="title"/>
          </p:nvPr>
        </p:nvSpPr>
        <p:spPr>
          <a:xfrm>
            <a:off x="3581400" y="365125"/>
            <a:ext cx="7772400" cy="1325563"/>
          </a:xfrm>
          <a:prstGeom prst="rect">
            <a:avLst/>
          </a:prstGeom>
        </p:spPr>
        <p:txBody>
          <a:bodyPr lIns="45718" tIns="45718" rIns="45718" bIns="45718"/>
          <a:lstStyle>
            <a:lvl1pPr algn="r">
              <a:defRPr sz="4400"/>
            </a:lvl1pPr>
          </a:lstStyle>
          <a:p>
            <a:r>
              <a:t>Title Text</a:t>
            </a:r>
          </a:p>
        </p:txBody>
      </p:sp>
      <p:sp>
        <p:nvSpPr>
          <p:cNvPr id="156"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3"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64"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165"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66"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67"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68"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169"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170"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171"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72" name="Title Text"/>
          <p:cNvSpPr txBox="1">
            <a:spLocks noGrp="1"/>
          </p:cNvSpPr>
          <p:nvPr>
            <p:ph type="title"/>
          </p:nvPr>
        </p:nvSpPr>
        <p:spPr>
          <a:xfrm>
            <a:off x="1532792" y="1368542"/>
            <a:ext cx="9144001" cy="2387602"/>
          </a:xfrm>
          <a:prstGeom prst="rect">
            <a:avLst/>
          </a:prstGeom>
        </p:spPr>
        <p:txBody>
          <a:bodyPr lIns="45718" tIns="45718" rIns="45718" bIns="45718" anchor="b"/>
          <a:lstStyle>
            <a:lvl1pPr>
              <a:defRPr sz="6000"/>
            </a:lvl1pPr>
          </a:lstStyle>
          <a:p>
            <a:r>
              <a:t>Title Text</a:t>
            </a:r>
          </a:p>
        </p:txBody>
      </p:sp>
      <p:sp>
        <p:nvSpPr>
          <p:cNvPr id="173" name="Body Level One…"/>
          <p:cNvSpPr txBox="1">
            <a:spLocks noGrp="1"/>
          </p:cNvSpPr>
          <p:nvPr>
            <p:ph type="body" sz="quarter" idx="1"/>
          </p:nvPr>
        </p:nvSpPr>
        <p:spPr>
          <a:xfrm>
            <a:off x="1524000" y="3857013"/>
            <a:ext cx="9144000" cy="1655762"/>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99"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00"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01"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02"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03"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04"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05"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06"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07"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08" name="Title Text"/>
          <p:cNvSpPr txBox="1">
            <a:spLocks noGrp="1"/>
          </p:cNvSpPr>
          <p:nvPr>
            <p:ph type="title"/>
          </p:nvPr>
        </p:nvSpPr>
        <p:spPr>
          <a:xfrm>
            <a:off x="831850" y="1709738"/>
            <a:ext cx="10515600" cy="2852737"/>
          </a:xfrm>
          <a:prstGeom prst="rect">
            <a:avLst/>
          </a:prstGeom>
        </p:spPr>
        <p:txBody>
          <a:bodyPr lIns="45718" tIns="45718" rIns="45718" bIns="45718" anchor="b"/>
          <a:lstStyle>
            <a:lvl1pPr algn="r">
              <a:defRPr sz="6000"/>
            </a:lvl1pPr>
          </a:lstStyle>
          <a:p>
            <a:r>
              <a:t>Title Text</a:t>
            </a:r>
          </a:p>
        </p:txBody>
      </p:sp>
      <p:sp>
        <p:nvSpPr>
          <p:cNvPr id="209" name="Body Level One…"/>
          <p:cNvSpPr txBox="1">
            <a:spLocks noGrp="1"/>
          </p:cNvSpPr>
          <p:nvPr>
            <p:ph type="body" sz="quarter" idx="1"/>
          </p:nvPr>
        </p:nvSpPr>
        <p:spPr>
          <a:xfrm>
            <a:off x="831850" y="4589462"/>
            <a:ext cx="10515600" cy="1500192"/>
          </a:xfrm>
          <a:prstGeom prst="rect">
            <a:avLst/>
          </a:prstGeom>
        </p:spPr>
        <p:txBody>
          <a:bodyPr lIns="45718" tIns="45718" rIns="45718" bIns="45718"/>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0"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17"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18"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19"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20"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21"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22"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23"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24"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25"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26" name="Title Text"/>
          <p:cNvSpPr txBox="1">
            <a:spLocks noGrp="1"/>
          </p:cNvSpPr>
          <p:nvPr>
            <p:ph type="title"/>
          </p:nvPr>
        </p:nvSpPr>
        <p:spPr>
          <a:xfrm>
            <a:off x="3894992" y="365125"/>
            <a:ext cx="7458810" cy="1325563"/>
          </a:xfrm>
          <a:prstGeom prst="rect">
            <a:avLst/>
          </a:prstGeom>
        </p:spPr>
        <p:txBody>
          <a:bodyPr lIns="45718" tIns="45718" rIns="45718" bIns="45718"/>
          <a:lstStyle>
            <a:lvl1pPr algn="r">
              <a:defRPr sz="4400"/>
            </a:lvl1pPr>
          </a:lstStyle>
          <a:p>
            <a:r>
              <a:t>Title Text</a:t>
            </a:r>
          </a:p>
        </p:txBody>
      </p:sp>
      <p:sp>
        <p:nvSpPr>
          <p:cNvPr id="227" name="Body Level One…"/>
          <p:cNvSpPr txBox="1">
            <a:spLocks noGrp="1"/>
          </p:cNvSpPr>
          <p:nvPr>
            <p:ph type="body" sz="half" idx="1"/>
          </p:nvPr>
        </p:nvSpPr>
        <p:spPr>
          <a:xfrm>
            <a:off x="838200" y="1825625"/>
            <a:ext cx="5181600" cy="4144353"/>
          </a:xfrm>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mailto:success@deeptarget.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www.deeptarget.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6107502"/>
            <a:ext cx="12192000" cy="750500"/>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 name="Footer Placeholder 3"/>
          <p:cNvSpPr txBox="1"/>
          <p:nvPr/>
        </p:nvSpPr>
        <p:spPr>
          <a:xfrm>
            <a:off x="520163" y="6635212"/>
            <a:ext cx="4524831"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4" name="Date Placeholder 3"/>
          <p:cNvSpPr txBox="1"/>
          <p:nvPr/>
        </p:nvSpPr>
        <p:spPr>
          <a:xfrm>
            <a:off x="1098197" y="6282634"/>
            <a:ext cx="2308862"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1000">
                <a:latin typeface="Century Gothic"/>
                <a:ea typeface="Century Gothic"/>
                <a:cs typeface="Century Gothic"/>
                <a:sym typeface="Century Gothic"/>
              </a:defRPr>
            </a:pPr>
            <a:r>
              <a:rPr u="sng">
                <a:solidFill>
                  <a:srgbClr val="0000FF"/>
                </a:solidFill>
                <a:uFill>
                  <a:solidFill>
                    <a:srgbClr val="0000FF"/>
                  </a:solidFill>
                </a:uFill>
                <a:hlinkClick r:id="rId24"/>
              </a:rPr>
              <a:t>www.deeptarget.com</a:t>
            </a:r>
            <a:r>
              <a:t>  </a:t>
            </a:r>
            <a:r>
              <a:rPr sz="1400"/>
              <a:t> </a:t>
            </a:r>
          </a:p>
        </p:txBody>
      </p:sp>
      <p:sp>
        <p:nvSpPr>
          <p:cNvPr id="5" name="Footer Placeholder 4"/>
          <p:cNvSpPr txBox="1"/>
          <p:nvPr/>
        </p:nvSpPr>
        <p:spPr>
          <a:xfrm>
            <a:off x="4701245" y="6339359"/>
            <a:ext cx="2994661"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000">
                <a:latin typeface="Century Gothic"/>
                <a:ea typeface="Century Gothic"/>
                <a:cs typeface="Century Gothic"/>
                <a:sym typeface="Century Gothic"/>
              </a:defRPr>
            </a:lvl1pPr>
          </a:lstStyle>
          <a:p>
            <a:r>
              <a:t> (256) 217-4055  </a:t>
            </a:r>
          </a:p>
        </p:txBody>
      </p:sp>
      <p:sp>
        <p:nvSpPr>
          <p:cNvPr id="6" name="Slide Number Placeholder 5"/>
          <p:cNvSpPr txBox="1"/>
          <p:nvPr/>
        </p:nvSpPr>
        <p:spPr>
          <a:xfrm>
            <a:off x="9044642" y="6316209"/>
            <a:ext cx="2308861"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r">
              <a:defRPr sz="1000">
                <a:latin typeface="Century Gothic"/>
                <a:ea typeface="Century Gothic"/>
                <a:cs typeface="Century Gothic"/>
                <a:sym typeface="Century Gothic"/>
              </a:defRPr>
            </a:pPr>
            <a:r>
              <a:rPr u="sng">
                <a:solidFill>
                  <a:srgbClr val="0000FF"/>
                </a:solidFill>
                <a:uFill>
                  <a:solidFill>
                    <a:srgbClr val="0000FF"/>
                  </a:solidFill>
                </a:uFill>
                <a:hlinkClick r:id="rId25"/>
              </a:rPr>
              <a:t>success@deeptarget.com</a:t>
            </a:r>
            <a:r>
              <a:t>  </a:t>
            </a:r>
          </a:p>
        </p:txBody>
      </p:sp>
      <p:pic>
        <p:nvPicPr>
          <p:cNvPr id="7" name="Picture 19" descr="Picture 19"/>
          <p:cNvPicPr>
            <a:picLocks noChangeAspect="1"/>
          </p:cNvPicPr>
          <p:nvPr/>
        </p:nvPicPr>
        <p:blipFill>
          <a:blip r:embed="rId26"/>
          <a:stretch>
            <a:fillRect/>
          </a:stretch>
        </p:blipFill>
        <p:spPr>
          <a:xfrm>
            <a:off x="1085846" y="6278715"/>
            <a:ext cx="365126" cy="365126"/>
          </a:xfrm>
          <a:prstGeom prst="rect">
            <a:avLst/>
          </a:prstGeom>
          <a:ln w="12700">
            <a:miter lim="400000"/>
          </a:ln>
        </p:spPr>
      </p:pic>
      <p:pic>
        <p:nvPicPr>
          <p:cNvPr id="8" name="Picture 20" descr="Picture 20"/>
          <p:cNvPicPr>
            <a:picLocks noChangeAspect="1"/>
          </p:cNvPicPr>
          <p:nvPr/>
        </p:nvPicPr>
        <p:blipFill>
          <a:blip r:embed="rId27"/>
          <a:stretch>
            <a:fillRect/>
          </a:stretch>
        </p:blipFill>
        <p:spPr>
          <a:xfrm>
            <a:off x="5274717" y="6310402"/>
            <a:ext cx="301138" cy="301753"/>
          </a:xfrm>
          <a:prstGeom prst="rect">
            <a:avLst/>
          </a:prstGeom>
          <a:ln w="12700">
            <a:miter lim="400000"/>
          </a:ln>
        </p:spPr>
      </p:pic>
      <p:pic>
        <p:nvPicPr>
          <p:cNvPr id="9" name="Picture 21" descr="Picture 21"/>
          <p:cNvPicPr>
            <a:picLocks noChangeAspect="1"/>
          </p:cNvPicPr>
          <p:nvPr/>
        </p:nvPicPr>
        <p:blipFill>
          <a:blip r:embed="rId28"/>
          <a:stretch>
            <a:fillRect/>
          </a:stretch>
        </p:blipFill>
        <p:spPr>
          <a:xfrm>
            <a:off x="9174181" y="6298825"/>
            <a:ext cx="320041" cy="321866"/>
          </a:xfrm>
          <a:prstGeom prst="rect">
            <a:avLst/>
          </a:prstGeom>
          <a:ln w="12700">
            <a:miter lim="400000"/>
          </a:ln>
        </p:spPr>
      </p:pic>
      <p:sp>
        <p:nvSpPr>
          <p:cNvPr id="10"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11"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12"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Calibri"/>
              </a:defRPr>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9" r:id="rId8"/>
    <p:sldLayoutId id="2147483660" r:id="rId9"/>
    <p:sldLayoutId id="2147483661" r:id="rId10"/>
    <p:sldLayoutId id="2147483664" r:id="rId11"/>
    <p:sldLayoutId id="2147483665" r:id="rId12"/>
    <p:sldLayoutId id="2147483667" r:id="rId13"/>
    <p:sldLayoutId id="2147483669" r:id="rId14"/>
    <p:sldLayoutId id="2147483671" r:id="rId15"/>
    <p:sldLayoutId id="2147483676" r:id="rId16"/>
    <p:sldLayoutId id="2147483677" r:id="rId17"/>
    <p:sldLayoutId id="2147483678" r:id="rId18"/>
    <p:sldLayoutId id="2147483679" r:id="rId19"/>
    <p:sldLayoutId id="2147483680" r:id="rId20"/>
    <p:sldLayoutId id="2147483683" r:id="rId21"/>
    <p:sldLayoutId id="2147483684" r:id="rId22"/>
  </p:sldLayoutIdLst>
  <p:transition spd="med"/>
  <p:txStyles>
    <p:titleStyle>
      <a:lvl1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1pPr>
      <a:lvl2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2pPr>
      <a:lvl3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3pPr>
      <a:lvl4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4pPr>
      <a:lvl5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5pPr>
      <a:lvl6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6pPr>
      <a:lvl7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7pPr>
      <a:lvl8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8pPr>
      <a:lvl9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Title 1"/>
          <p:cNvSpPr txBox="1">
            <a:spLocks noGrp="1"/>
          </p:cNvSpPr>
          <p:nvPr>
            <p:ph type="title"/>
          </p:nvPr>
        </p:nvSpPr>
        <p:spPr>
          <a:xfrm>
            <a:off x="0" y="62973"/>
            <a:ext cx="12192000" cy="1007533"/>
          </a:xfrm>
          <a:prstGeom prst="rect">
            <a:avLst/>
          </a:prstGeom>
        </p:spPr>
        <p:txBody>
          <a:bodyPr/>
          <a:lstStyle>
            <a:lvl1pPr algn="ctr">
              <a:defRPr sz="4000"/>
            </a:lvl1pPr>
          </a:lstStyle>
          <a:p>
            <a:r>
              <a:rPr dirty="0"/>
              <a:t>Digital Engagement: From Data to Delivery</a:t>
            </a:r>
          </a:p>
        </p:txBody>
      </p:sp>
      <p:pic>
        <p:nvPicPr>
          <p:cNvPr id="613" name="Picture 3" descr="Picture 3"/>
          <p:cNvPicPr>
            <a:picLocks noChangeAspect="1"/>
          </p:cNvPicPr>
          <p:nvPr/>
        </p:nvPicPr>
        <p:blipFill>
          <a:blip r:embed="rId3"/>
          <a:srcRect l="13022" r="12985"/>
          <a:stretch>
            <a:fillRect/>
          </a:stretch>
        </p:blipFill>
        <p:spPr>
          <a:xfrm>
            <a:off x="360664" y="1744301"/>
            <a:ext cx="2743202" cy="2471706"/>
          </a:xfrm>
          <a:prstGeom prst="rect">
            <a:avLst/>
          </a:prstGeom>
          <a:ln w="12700">
            <a:miter lim="400000"/>
          </a:ln>
          <a:effectLst>
            <a:outerShdw blurRad="292100" dist="139700" dir="2700000" rotWithShape="0">
              <a:srgbClr val="333333">
                <a:alpha val="64999"/>
              </a:srgbClr>
            </a:outerShdw>
          </a:effectLst>
        </p:spPr>
      </p:pic>
      <p:sp>
        <p:nvSpPr>
          <p:cNvPr id="614" name="TextBox 4"/>
          <p:cNvSpPr txBox="1"/>
          <p:nvPr/>
        </p:nvSpPr>
        <p:spPr>
          <a:xfrm>
            <a:off x="198481" y="4352139"/>
            <a:ext cx="3311744" cy="1437637"/>
          </a:xfrm>
          <a:prstGeom prst="rect">
            <a:avLst/>
          </a:prstGeom>
          <a:ln w="12700">
            <a:miter lim="400000"/>
          </a:ln>
          <a:effectLst>
            <a:outerShdw blurRad="50800" dist="27940" dir="5400000" rotWithShape="0">
              <a:srgbClr val="000000">
                <a:alpha val="32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2400">
                <a:solidFill>
                  <a:srgbClr val="404040"/>
                </a:solidFill>
                <a:effectLst>
                  <a:outerShdw blurRad="38100" dist="38100" dir="2700000" rotWithShape="0">
                    <a:srgbClr val="000000">
                      <a:alpha val="43137"/>
                    </a:srgbClr>
                  </a:outerShdw>
                </a:effectLst>
                <a:latin typeface="Century Gothic"/>
                <a:ea typeface="Century Gothic"/>
                <a:cs typeface="Century Gothic"/>
                <a:sym typeface="Century Gothic"/>
              </a:defRPr>
            </a:pPr>
            <a:r>
              <a:rPr dirty="0"/>
              <a:t>Intelligent Targeting</a:t>
            </a:r>
          </a:p>
          <a:p>
            <a:pPr algn="ctr">
              <a:defRPr sz="2400">
                <a:solidFill>
                  <a:srgbClr val="404040"/>
                </a:solidFill>
                <a:effectLst>
                  <a:outerShdw blurRad="38100" dist="38100" dir="2700000" rotWithShape="0">
                    <a:srgbClr val="000000">
                      <a:alpha val="43137"/>
                    </a:srgbClr>
                  </a:outerShdw>
                </a:effectLst>
                <a:latin typeface="Century Gothic"/>
                <a:ea typeface="Century Gothic"/>
                <a:cs typeface="Century Gothic"/>
                <a:sym typeface="Century Gothic"/>
              </a:defRPr>
            </a:pPr>
            <a:r>
              <a:rPr dirty="0"/>
              <a:t>The Master Stack</a:t>
            </a:r>
          </a:p>
          <a:p>
            <a:pPr algn="ctr">
              <a:lnSpc>
                <a:spcPct val="90000"/>
              </a:lnSpc>
              <a:spcBef>
                <a:spcPts val="1000"/>
              </a:spcBef>
              <a:defRPr sz="1600">
                <a:latin typeface="Century Gothic"/>
                <a:ea typeface="Century Gothic"/>
                <a:cs typeface="Century Gothic"/>
                <a:sym typeface="Century Gothic"/>
              </a:defRPr>
            </a:pPr>
            <a:r>
              <a:rPr dirty="0"/>
              <a:t>CSV Lists, Rules, Predictive (Machine Learning) </a:t>
            </a:r>
          </a:p>
        </p:txBody>
      </p:sp>
      <p:pic>
        <p:nvPicPr>
          <p:cNvPr id="615" name="Picture 6" descr="Picture 6"/>
          <p:cNvPicPr>
            <a:picLocks noChangeAspect="1"/>
          </p:cNvPicPr>
          <p:nvPr/>
        </p:nvPicPr>
        <p:blipFill>
          <a:blip r:embed="rId4"/>
          <a:srcRect l="12225" t="16163" r="17889" b="10515"/>
          <a:stretch>
            <a:fillRect/>
          </a:stretch>
        </p:blipFill>
        <p:spPr>
          <a:xfrm>
            <a:off x="5080818" y="1826004"/>
            <a:ext cx="2103479" cy="2206826"/>
          </a:xfrm>
          <a:prstGeom prst="rect">
            <a:avLst/>
          </a:prstGeom>
          <a:ln w="38100" cap="sq">
            <a:solidFill>
              <a:srgbClr val="000000"/>
            </a:solidFill>
            <a:miter/>
          </a:ln>
          <a:effectLst>
            <a:outerShdw blurRad="50800" dist="38100" dir="2700000" rotWithShape="0">
              <a:srgbClr val="000000">
                <a:alpha val="43000"/>
              </a:srgbClr>
            </a:outerShdw>
          </a:effectLst>
        </p:spPr>
      </p:pic>
      <p:sp>
        <p:nvSpPr>
          <p:cNvPr id="616" name="TextBox 8"/>
          <p:cNvSpPr txBox="1"/>
          <p:nvPr/>
        </p:nvSpPr>
        <p:spPr>
          <a:xfrm>
            <a:off x="4114100" y="4402939"/>
            <a:ext cx="4168952" cy="1336037"/>
          </a:xfrm>
          <a:prstGeom prst="rect">
            <a:avLst/>
          </a:prstGeom>
          <a:ln w="12700">
            <a:miter lim="400000"/>
          </a:ln>
          <a:effectLst>
            <a:outerShdw blurRad="50800" dist="27940" dir="5400000" rotWithShape="0">
              <a:srgbClr val="000000">
                <a:alpha val="32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2400">
                <a:solidFill>
                  <a:schemeClr val="accent2"/>
                </a:solidFill>
                <a:effectLst>
                  <a:outerShdw blurRad="38100" dist="38100" dir="2700000" rotWithShape="0">
                    <a:srgbClr val="000000">
                      <a:alpha val="43137"/>
                    </a:srgbClr>
                  </a:outerShdw>
                </a:effectLst>
                <a:latin typeface="Century Gothic"/>
                <a:ea typeface="Century Gothic"/>
                <a:cs typeface="Century Gothic"/>
                <a:sym typeface="Century Gothic"/>
              </a:defRPr>
            </a:pPr>
            <a:r>
              <a:rPr dirty="0"/>
              <a:t>“My” Financial Story</a:t>
            </a:r>
          </a:p>
          <a:p>
            <a:pPr algn="ctr">
              <a:defRPr sz="2400">
                <a:effectLst>
                  <a:outerShdw blurRad="38100" dist="38100" dir="2700000" rotWithShape="0">
                    <a:srgbClr val="000000">
                      <a:alpha val="43137"/>
                    </a:srgbClr>
                  </a:outerShdw>
                </a:effectLst>
                <a:latin typeface="Century Gothic"/>
                <a:ea typeface="Century Gothic"/>
                <a:cs typeface="Century Gothic"/>
                <a:sym typeface="Century Gothic"/>
              </a:defRPr>
            </a:pPr>
            <a:r>
              <a:rPr dirty="0"/>
              <a:t>My Stack</a:t>
            </a:r>
            <a:endParaRPr dirty="0">
              <a:solidFill>
                <a:srgbClr val="404040"/>
              </a:solidFill>
            </a:endParaRPr>
          </a:p>
          <a:p>
            <a:pPr algn="ctr">
              <a:defRPr sz="1600">
                <a:solidFill>
                  <a:srgbClr val="3B3838"/>
                </a:solidFill>
                <a:latin typeface="Century Gothic"/>
                <a:ea typeface="Century Gothic"/>
                <a:cs typeface="Century Gothic"/>
                <a:sym typeface="Century Gothic"/>
              </a:defRPr>
            </a:pPr>
            <a:r>
              <a:rPr dirty="0"/>
              <a:t>User ID, Campaign 1, Campaign 2…Campaign n</a:t>
            </a:r>
          </a:p>
        </p:txBody>
      </p:sp>
      <p:sp>
        <p:nvSpPr>
          <p:cNvPr id="617" name="TextBox 16"/>
          <p:cNvSpPr txBox="1"/>
          <p:nvPr/>
        </p:nvSpPr>
        <p:spPr>
          <a:xfrm>
            <a:off x="9543663" y="4587087"/>
            <a:ext cx="2355285" cy="967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2400">
                <a:solidFill>
                  <a:srgbClr val="404040"/>
                </a:solidFill>
                <a:effectLst>
                  <a:outerShdw blurRad="38100" dist="38100" dir="2700000" rotWithShape="0">
                    <a:srgbClr val="000000">
                      <a:alpha val="43137"/>
                    </a:srgbClr>
                  </a:outerShdw>
                </a:effectLst>
                <a:latin typeface="Century Gothic"/>
                <a:ea typeface="Century Gothic"/>
                <a:cs typeface="Century Gothic"/>
                <a:sym typeface="Century Gothic"/>
              </a:defRPr>
            </a:pPr>
            <a:r>
              <a:rPr dirty="0"/>
              <a:t>Client Apps</a:t>
            </a:r>
          </a:p>
          <a:p>
            <a:pPr algn="ctr">
              <a:defRPr sz="1600">
                <a:solidFill>
                  <a:srgbClr val="3B3838"/>
                </a:solidFill>
                <a:effectLst>
                  <a:outerShdw blurRad="38100" dist="38100" dir="2700000" rotWithShape="0">
                    <a:srgbClr val="000000">
                      <a:alpha val="43137"/>
                    </a:srgbClr>
                  </a:outerShdw>
                </a:effectLst>
                <a:latin typeface="Century Gothic"/>
                <a:ea typeface="Century Gothic"/>
                <a:cs typeface="Century Gothic"/>
                <a:sym typeface="Century Gothic"/>
              </a:defRPr>
            </a:pPr>
            <a:r>
              <a:rPr dirty="0"/>
              <a:t>Multiple campaigns, multiple channels</a:t>
            </a:r>
          </a:p>
        </p:txBody>
      </p:sp>
      <p:sp>
        <p:nvSpPr>
          <p:cNvPr id="618" name="Content Placeholder 2"/>
          <p:cNvSpPr txBox="1"/>
          <p:nvPr/>
        </p:nvSpPr>
        <p:spPr>
          <a:xfrm>
            <a:off x="1378505" y="1115806"/>
            <a:ext cx="8351857" cy="459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lnSpc>
                <a:spcPct val="90000"/>
              </a:lnSpc>
              <a:spcBef>
                <a:spcPts val="1000"/>
              </a:spcBef>
              <a:defRPr sz="2400" spc="300">
                <a:effectLst>
                  <a:outerShdw blurRad="38100" dist="38100" dir="2700000" rotWithShape="0">
                    <a:srgbClr val="000000">
                      <a:alpha val="43137"/>
                    </a:srgbClr>
                  </a:outerShdw>
                </a:effectLst>
                <a:latin typeface="Century Gothic"/>
                <a:ea typeface="Century Gothic"/>
                <a:cs typeface="Century Gothic"/>
                <a:sym typeface="Century Gothic"/>
              </a:defRPr>
            </a:lvl1pPr>
          </a:lstStyle>
          <a:p>
            <a:r>
              <a:rPr dirty="0"/>
              <a:t>Design Once, Engage Everywhere</a:t>
            </a:r>
          </a:p>
        </p:txBody>
      </p:sp>
      <p:pic>
        <p:nvPicPr>
          <p:cNvPr id="623" name="Picture 23" descr="Picture 23"/>
          <p:cNvPicPr>
            <a:picLocks noChangeAspect="1"/>
          </p:cNvPicPr>
          <p:nvPr/>
        </p:nvPicPr>
        <p:blipFill>
          <a:blip r:embed="rId5"/>
          <a:srcRect t="9124" b="50651"/>
          <a:stretch>
            <a:fillRect/>
          </a:stretch>
        </p:blipFill>
        <p:spPr>
          <a:xfrm rot="10800000" flipH="1">
            <a:off x="3252018" y="2466586"/>
            <a:ext cx="1828804" cy="735611"/>
          </a:xfrm>
          <a:prstGeom prst="rect">
            <a:avLst/>
          </a:prstGeom>
          <a:ln w="12700">
            <a:miter lim="400000"/>
          </a:ln>
        </p:spPr>
      </p:pic>
      <p:pic>
        <p:nvPicPr>
          <p:cNvPr id="624" name="Picture 10" descr="Picture 10"/>
          <p:cNvPicPr>
            <a:picLocks noChangeAspect="1"/>
          </p:cNvPicPr>
          <p:nvPr/>
        </p:nvPicPr>
        <p:blipFill>
          <a:blip r:embed="rId6"/>
          <a:stretch>
            <a:fillRect/>
          </a:stretch>
        </p:blipFill>
        <p:spPr>
          <a:xfrm>
            <a:off x="9892283" y="1175276"/>
            <a:ext cx="1658044" cy="3379366"/>
          </a:xfrm>
          <a:prstGeom prst="rect">
            <a:avLst/>
          </a:prstGeom>
          <a:ln w="12700" cap="flat">
            <a:noFill/>
            <a:miter lim="400000"/>
          </a:ln>
          <a:effectLst>
            <a:outerShdw blurRad="50800" dist="38100" dir="8100000" rotWithShape="0">
              <a:srgbClr val="000000">
                <a:alpha val="40000"/>
              </a:srgbClr>
            </a:outerShdw>
          </a:effectLst>
        </p:spPr>
      </p:pic>
      <p:pic>
        <p:nvPicPr>
          <p:cNvPr id="17" name="Picture 23" descr="Picture 23">
            <a:extLst>
              <a:ext uri="{FF2B5EF4-FFF2-40B4-BE49-F238E27FC236}">
                <a16:creationId xmlns:a16="http://schemas.microsoft.com/office/drawing/2014/main" id="{70907E6E-D8DB-5241-9001-48ABF1E384BD}"/>
              </a:ext>
            </a:extLst>
          </p:cNvPr>
          <p:cNvPicPr>
            <a:picLocks noChangeAspect="1"/>
          </p:cNvPicPr>
          <p:nvPr/>
        </p:nvPicPr>
        <p:blipFill>
          <a:blip r:embed="rId5"/>
          <a:srcRect t="9124" b="50651"/>
          <a:stretch>
            <a:fillRect/>
          </a:stretch>
        </p:blipFill>
        <p:spPr>
          <a:xfrm rot="10800000" flipH="1">
            <a:off x="7639863" y="2368326"/>
            <a:ext cx="1828804" cy="735611"/>
          </a:xfrm>
          <a:prstGeom prst="rect">
            <a:avLst/>
          </a:prstGeom>
          <a:ln w="12700">
            <a:miter lim="400000"/>
          </a:ln>
        </p:spPr>
      </p:pic>
      <p:pic>
        <p:nvPicPr>
          <p:cNvPr id="18" name="Picture 23" descr="Picture 23">
            <a:extLst>
              <a:ext uri="{FF2B5EF4-FFF2-40B4-BE49-F238E27FC236}">
                <a16:creationId xmlns:a16="http://schemas.microsoft.com/office/drawing/2014/main" id="{2417AB15-BBF0-7345-8807-407B900EC419}"/>
              </a:ext>
            </a:extLst>
          </p:cNvPr>
          <p:cNvPicPr>
            <a:picLocks noChangeAspect="1"/>
          </p:cNvPicPr>
          <p:nvPr/>
        </p:nvPicPr>
        <p:blipFill>
          <a:blip r:embed="rId5"/>
          <a:srcRect t="9124" b="50651"/>
          <a:stretch>
            <a:fillRect/>
          </a:stretch>
        </p:blipFill>
        <p:spPr>
          <a:xfrm flipH="1">
            <a:off x="7534064" y="2898337"/>
            <a:ext cx="1828804" cy="735611"/>
          </a:xfrm>
          <a:prstGeom prst="rect">
            <a:avLst/>
          </a:prstGeom>
          <a:ln w="12700">
            <a:miter lim="400000"/>
          </a:ln>
        </p:spPr>
      </p:pic>
      <p:sp>
        <p:nvSpPr>
          <p:cNvPr id="2" name="TextBox 1">
            <a:extLst>
              <a:ext uri="{FF2B5EF4-FFF2-40B4-BE49-F238E27FC236}">
                <a16:creationId xmlns:a16="http://schemas.microsoft.com/office/drawing/2014/main" id="{9BE248B0-BA75-224B-9DD8-08697806E52A}"/>
              </a:ext>
            </a:extLst>
          </p:cNvPr>
          <p:cNvSpPr txBox="1"/>
          <p:nvPr/>
        </p:nvSpPr>
        <p:spPr>
          <a:xfrm>
            <a:off x="7639863" y="1978730"/>
            <a:ext cx="1637624"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spc="300" dirty="0">
                <a:effectLst>
                  <a:outerShdw blurRad="38100" dist="38100" dir="2700000" rotWithShape="0">
                    <a:srgbClr val="000000">
                      <a:alpha val="43137"/>
                    </a:srgbClr>
                  </a:outerShdw>
                </a:effectLst>
                <a:latin typeface="Century Gothic"/>
              </a:rPr>
              <a:t>Personalized</a:t>
            </a:r>
          </a:p>
          <a:p>
            <a:pPr marL="0" marR="0" indent="0" algn="l" defTabSz="914400" rtl="0" fontAlgn="auto" latinLnBrk="0" hangingPunct="0">
              <a:lnSpc>
                <a:spcPct val="100000"/>
              </a:lnSpc>
              <a:spcBef>
                <a:spcPts val="0"/>
              </a:spcBef>
              <a:spcAft>
                <a:spcPts val="0"/>
              </a:spcAft>
              <a:buClrTx/>
              <a:buSzTx/>
              <a:buFontTx/>
              <a:buNone/>
              <a:tabLst/>
            </a:pPr>
            <a:r>
              <a:rPr lang="en-US" sz="1400" spc="300" dirty="0">
                <a:effectLst>
                  <a:outerShdw blurRad="38100" dist="38100" dir="2700000" rotWithShape="0">
                    <a:srgbClr val="000000">
                      <a:alpha val="43137"/>
                    </a:srgbClr>
                  </a:outerShdw>
                </a:effectLst>
                <a:latin typeface="Century Gothic"/>
                <a:sym typeface="Century Gothic"/>
              </a:rPr>
              <a:t>Messages</a:t>
            </a:r>
            <a:endParaRPr lang="en-US" sz="1400" spc="300" dirty="0">
              <a:effectLst>
                <a:outerShdw blurRad="38100" dist="38100" dir="2700000" rotWithShape="0">
                  <a:srgbClr val="000000">
                    <a:alpha val="43137"/>
                  </a:srgbClr>
                </a:outerShdw>
              </a:effectLst>
              <a:latin typeface="Century Gothic"/>
            </a:endParaRPr>
          </a:p>
        </p:txBody>
      </p:sp>
      <p:sp>
        <p:nvSpPr>
          <p:cNvPr id="20" name="TextBox 19">
            <a:extLst>
              <a:ext uri="{FF2B5EF4-FFF2-40B4-BE49-F238E27FC236}">
                <a16:creationId xmlns:a16="http://schemas.microsoft.com/office/drawing/2014/main" id="{949AE0E4-7923-9341-B9BA-38F1278903DD}"/>
              </a:ext>
            </a:extLst>
          </p:cNvPr>
          <p:cNvSpPr txBox="1"/>
          <p:nvPr/>
        </p:nvSpPr>
        <p:spPr>
          <a:xfrm>
            <a:off x="7840449" y="3600278"/>
            <a:ext cx="1216034"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400" spc="300" dirty="0">
                <a:effectLst>
                  <a:outerShdw blurRad="38100" dist="38100" dir="2700000" rotWithShape="0">
                    <a:srgbClr val="000000">
                      <a:alpha val="43137"/>
                    </a:srgbClr>
                  </a:outerShdw>
                </a:effectLst>
                <a:latin typeface="Century Gothic"/>
              </a:rPr>
              <a:t>Realtime</a:t>
            </a:r>
          </a:p>
          <a:p>
            <a:r>
              <a:rPr lang="en-US" sz="1400" spc="300" dirty="0">
                <a:effectLst>
                  <a:outerShdw blurRad="38100" dist="38100" dir="2700000" rotWithShape="0">
                    <a:srgbClr val="000000">
                      <a:alpha val="43137"/>
                    </a:srgbClr>
                  </a:outerShdw>
                </a:effectLst>
                <a:latin typeface="Century Gothic"/>
              </a:rPr>
              <a:t>Analytics</a:t>
            </a:r>
          </a:p>
        </p:txBody>
      </p:sp>
      <p:pic>
        <p:nvPicPr>
          <p:cNvPr id="3" name="Picture 2">
            <a:extLst>
              <a:ext uri="{FF2B5EF4-FFF2-40B4-BE49-F238E27FC236}">
                <a16:creationId xmlns:a16="http://schemas.microsoft.com/office/drawing/2014/main" id="{9A66AE4B-875A-3940-AB40-E1FCC7058737}"/>
              </a:ext>
            </a:extLst>
          </p:cNvPr>
          <p:cNvPicPr>
            <a:picLocks noChangeAspect="1"/>
          </p:cNvPicPr>
          <p:nvPr/>
        </p:nvPicPr>
        <p:blipFill>
          <a:blip r:embed="rId7"/>
          <a:stretch>
            <a:fillRect/>
          </a:stretch>
        </p:blipFill>
        <p:spPr>
          <a:xfrm>
            <a:off x="10161057" y="1932185"/>
            <a:ext cx="1120495" cy="1865547"/>
          </a:xfrm>
          <a:prstGeom prst="rect">
            <a:avLst/>
          </a:prstGeom>
          <a:ln w="19050">
            <a:solidFill>
              <a:schemeClr val="accent4">
                <a:lumMod val="60000"/>
                <a:lumOff val="40000"/>
              </a:schemeClr>
            </a:solid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A9EBF5-0BA6-FB46-8AE7-691FA67F3CD1}"/>
              </a:ext>
            </a:extLst>
          </p:cNvPr>
          <p:cNvGrpSpPr/>
          <p:nvPr/>
        </p:nvGrpSpPr>
        <p:grpSpPr>
          <a:xfrm>
            <a:off x="-1597246" y="116754"/>
            <a:ext cx="13789246" cy="6893727"/>
            <a:chOff x="-1613500" y="84676"/>
            <a:chExt cx="13789246" cy="6893727"/>
          </a:xfrm>
        </p:grpSpPr>
        <p:pic>
          <p:nvPicPr>
            <p:cNvPr id="684" name="Picture 3" descr="Picture 3"/>
            <p:cNvPicPr>
              <a:picLocks noChangeAspect="1"/>
            </p:cNvPicPr>
            <p:nvPr/>
          </p:nvPicPr>
          <p:blipFill>
            <a:blip r:embed="rId3"/>
            <a:stretch>
              <a:fillRect/>
            </a:stretch>
          </p:blipFill>
          <p:spPr>
            <a:xfrm>
              <a:off x="-16254" y="84676"/>
              <a:ext cx="12192000" cy="6105904"/>
            </a:xfrm>
            <a:prstGeom prst="rect">
              <a:avLst/>
            </a:prstGeom>
            <a:ln w="12700">
              <a:solidFill>
                <a:schemeClr val="accent1"/>
              </a:solidFill>
              <a:miter lim="400000"/>
            </a:ln>
          </p:spPr>
        </p:pic>
        <p:grpSp>
          <p:nvGrpSpPr>
            <p:cNvPr id="687" name="Group"/>
            <p:cNvGrpSpPr/>
            <p:nvPr/>
          </p:nvGrpSpPr>
          <p:grpSpPr>
            <a:xfrm>
              <a:off x="-1613500" y="4369990"/>
              <a:ext cx="3482690" cy="2608413"/>
              <a:chOff x="-1312744" y="968612"/>
              <a:chExt cx="2620646" cy="1682520"/>
            </a:xfrm>
          </p:grpSpPr>
          <p:pic>
            <p:nvPicPr>
              <p:cNvPr id="685" name="Picture 4" descr="Picture 4"/>
              <p:cNvPicPr>
                <a:picLocks noChangeAspect="1"/>
              </p:cNvPicPr>
              <p:nvPr/>
            </p:nvPicPr>
            <p:blipFill>
              <a:blip r:embed="rId4"/>
              <a:srcRect r="7053" b="7020"/>
              <a:stretch>
                <a:fillRect/>
              </a:stretch>
            </p:blipFill>
            <p:spPr>
              <a:xfrm rot="21027275">
                <a:off x="-1312744" y="968612"/>
                <a:ext cx="2620646" cy="1682520"/>
              </a:xfrm>
              <a:prstGeom prst="rect">
                <a:avLst/>
              </a:prstGeom>
              <a:ln w="12700" cap="flat">
                <a:noFill/>
                <a:miter lim="400000"/>
              </a:ln>
              <a:effectLst/>
            </p:spPr>
          </p:pic>
          <p:sp>
            <p:nvSpPr>
              <p:cNvPr id="686" name="TextBox 5"/>
              <p:cNvSpPr txBox="1"/>
              <p:nvPr/>
            </p:nvSpPr>
            <p:spPr>
              <a:xfrm rot="21027275">
                <a:off x="-1114103" y="1342470"/>
                <a:ext cx="2223367" cy="10124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28600" indent="-228600">
                  <a:buFont typeface="+mj-lt"/>
                  <a:buAutoNum type="arabicPeriod"/>
                  <a:defRPr sz="700" b="1">
                    <a:solidFill>
                      <a:srgbClr val="C55A11"/>
                    </a:solidFill>
                    <a:latin typeface="Segoe Script"/>
                    <a:ea typeface="Segoe Script"/>
                    <a:cs typeface="Segoe Script"/>
                    <a:sym typeface="Segoe Script"/>
                  </a:defRPr>
                </a:pPr>
                <a:r>
                  <a:rPr lang="en-US" sz="1600" dirty="0"/>
                  <a:t>Realtime Performance Analytics</a:t>
                </a:r>
              </a:p>
              <a:p>
                <a:pPr marL="228600" indent="-228600">
                  <a:buFont typeface="+mj-lt"/>
                  <a:buAutoNum type="arabicPeriod"/>
                  <a:defRPr sz="700" b="1">
                    <a:solidFill>
                      <a:srgbClr val="C55A11"/>
                    </a:solidFill>
                    <a:latin typeface="Segoe Script"/>
                    <a:ea typeface="Segoe Script"/>
                    <a:cs typeface="Segoe Script"/>
                    <a:sym typeface="Segoe Script"/>
                  </a:defRPr>
                </a:pPr>
                <a:r>
                  <a:rPr lang="en-US" sz="1600" dirty="0"/>
                  <a:t>Campaign Monitoring</a:t>
                </a:r>
              </a:p>
              <a:p>
                <a:pPr marL="228600" indent="-228600">
                  <a:buFont typeface="+mj-lt"/>
                  <a:buAutoNum type="arabicPeriod"/>
                  <a:defRPr sz="700" b="1">
                    <a:solidFill>
                      <a:srgbClr val="C55A11"/>
                    </a:solidFill>
                    <a:latin typeface="Segoe Script"/>
                    <a:ea typeface="Segoe Script"/>
                    <a:cs typeface="Segoe Script"/>
                    <a:sym typeface="Segoe Script"/>
                  </a:defRPr>
                </a:pPr>
                <a:r>
                  <a:rPr lang="en-US" sz="1600" dirty="0"/>
                  <a:t>Data Monitoring</a:t>
                </a:r>
              </a:p>
              <a:p>
                <a:pPr marL="228600" indent="-228600">
                  <a:buFont typeface="+mj-lt"/>
                  <a:buAutoNum type="arabicPeriod"/>
                  <a:defRPr sz="700" b="1">
                    <a:solidFill>
                      <a:srgbClr val="C55A11"/>
                    </a:solidFill>
                    <a:latin typeface="Segoe Script"/>
                    <a:ea typeface="Segoe Script"/>
                    <a:cs typeface="Segoe Script"/>
                    <a:sym typeface="Segoe Script"/>
                  </a:defRPr>
                </a:pPr>
                <a:r>
                  <a:rPr lang="en-US" sz="1600" dirty="0"/>
                  <a:t>Impression Management</a:t>
                </a:r>
              </a:p>
              <a:p>
                <a:pPr marL="228600" indent="-228600">
                  <a:buFont typeface="+mj-lt"/>
                  <a:buAutoNum type="arabicPeriod"/>
                  <a:defRPr sz="700" b="1">
                    <a:solidFill>
                      <a:srgbClr val="C55A11"/>
                    </a:solidFill>
                    <a:latin typeface="Segoe Script"/>
                    <a:ea typeface="Segoe Script"/>
                    <a:cs typeface="Segoe Script"/>
                    <a:sym typeface="Segoe Script"/>
                  </a:defRPr>
                </a:pPr>
                <a:endParaRPr sz="1600" dirty="0"/>
              </a:p>
            </p:txBody>
          </p:sp>
        </p:grpSp>
      </p:grpSp>
      <p:sp>
        <p:nvSpPr>
          <p:cNvPr id="688" name="Title 1"/>
          <p:cNvSpPr txBox="1">
            <a:spLocks noGrp="1"/>
          </p:cNvSpPr>
          <p:nvPr>
            <p:ph type="title"/>
          </p:nvPr>
        </p:nvSpPr>
        <p:spPr>
          <a:xfrm>
            <a:off x="2077610" y="-63428"/>
            <a:ext cx="7198646" cy="453131"/>
          </a:xfrm>
          <a:prstGeom prst="rect">
            <a:avLst/>
          </a:prstGeom>
        </p:spPr>
        <p:txBody>
          <a:bodyPr/>
          <a:lstStyle/>
          <a:p>
            <a:pPr>
              <a:defRPr sz="1800"/>
            </a:pPr>
            <a:r>
              <a:rPr dirty="0"/>
              <a:t>DeepTarget's Digital Experience Platform (DXP)</a:t>
            </a:r>
          </a:p>
        </p:txBody>
      </p:sp>
      <p:sp>
        <p:nvSpPr>
          <p:cNvPr id="689" name="Text"/>
          <p:cNvSpPr txBox="1"/>
          <p:nvPr/>
        </p:nvSpPr>
        <p:spPr>
          <a:xfrm>
            <a:off x="6024881" y="3294381"/>
            <a:ext cx="142237"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200">
                <a:latin typeface="Times Roman"/>
                <a:ea typeface="Times Roman"/>
                <a:cs typeface="Times Roman"/>
                <a:sym typeface="Times Roman"/>
              </a:defRPr>
            </a:lvl1pPr>
          </a:lstStyle>
          <a:p>
            <a:r>
              <a:rPr dirty="0"/>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 name="Image" descr="Image"/>
          <p:cNvPicPr>
            <a:picLocks noChangeAspect="1"/>
          </p:cNvPicPr>
          <p:nvPr/>
        </p:nvPicPr>
        <p:blipFill>
          <a:blip r:embed="rId3"/>
          <a:stretch>
            <a:fillRect/>
          </a:stretch>
        </p:blipFill>
        <p:spPr>
          <a:xfrm>
            <a:off x="0" y="123327"/>
            <a:ext cx="12192002" cy="5984198"/>
          </a:xfrm>
          <a:prstGeom prst="rect">
            <a:avLst/>
          </a:prstGeom>
          <a:ln w="12700">
            <a:miter lim="400000"/>
          </a:ln>
        </p:spPr>
      </p:pic>
      <p:grpSp>
        <p:nvGrpSpPr>
          <p:cNvPr id="2" name="Group 1">
            <a:extLst>
              <a:ext uri="{FF2B5EF4-FFF2-40B4-BE49-F238E27FC236}">
                <a16:creationId xmlns:a16="http://schemas.microsoft.com/office/drawing/2014/main" id="{4CB8F51A-CEFE-D249-A6D4-307DB57751A8}"/>
              </a:ext>
            </a:extLst>
          </p:cNvPr>
          <p:cNvGrpSpPr/>
          <p:nvPr/>
        </p:nvGrpSpPr>
        <p:grpSpPr>
          <a:xfrm>
            <a:off x="10450654" y="5309667"/>
            <a:ext cx="3482691" cy="2608413"/>
            <a:chOff x="174461" y="3067888"/>
            <a:chExt cx="3482691" cy="2608413"/>
          </a:xfrm>
        </p:grpSpPr>
        <p:pic>
          <p:nvPicPr>
            <p:cNvPr id="3" name="Picture 4" descr="Picture 4">
              <a:extLst>
                <a:ext uri="{FF2B5EF4-FFF2-40B4-BE49-F238E27FC236}">
                  <a16:creationId xmlns:a16="http://schemas.microsoft.com/office/drawing/2014/main" id="{7900EB1C-0F66-C24C-BBA4-B3D0D96E81F4}"/>
                </a:ext>
              </a:extLst>
            </p:cNvPr>
            <p:cNvPicPr>
              <a:picLocks noChangeAspect="1"/>
            </p:cNvPicPr>
            <p:nvPr/>
          </p:nvPicPr>
          <p:blipFill>
            <a:blip r:embed="rId4"/>
            <a:srcRect r="7053" b="7020"/>
            <a:stretch>
              <a:fillRect/>
            </a:stretch>
          </p:blipFill>
          <p:spPr>
            <a:xfrm rot="21027275">
              <a:off x="174461" y="3067888"/>
              <a:ext cx="3482691" cy="2608413"/>
            </a:xfrm>
            <a:prstGeom prst="rect">
              <a:avLst/>
            </a:prstGeom>
            <a:ln w="12700" cap="flat">
              <a:noFill/>
              <a:miter lim="400000"/>
            </a:ln>
            <a:effectLst/>
          </p:spPr>
        </p:pic>
        <p:sp>
          <p:nvSpPr>
            <p:cNvPr id="4" name="TextBox 5">
              <a:extLst>
                <a:ext uri="{FF2B5EF4-FFF2-40B4-BE49-F238E27FC236}">
                  <a16:creationId xmlns:a16="http://schemas.microsoft.com/office/drawing/2014/main" id="{6A946ED0-B1FA-184B-B140-C9CC0E93B0D0}"/>
                </a:ext>
              </a:extLst>
            </p:cNvPr>
            <p:cNvSpPr txBox="1"/>
            <p:nvPr/>
          </p:nvSpPr>
          <p:spPr>
            <a:xfrm rot="21027275">
              <a:off x="438441" y="3713630"/>
              <a:ext cx="2954730" cy="1569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28600" indent="-228600">
                <a:buFont typeface="+mj-lt"/>
                <a:buAutoNum type="arabicPeriod"/>
                <a:defRPr sz="700" b="1">
                  <a:solidFill>
                    <a:srgbClr val="C55A11"/>
                  </a:solidFill>
                  <a:latin typeface="Segoe Script"/>
                  <a:ea typeface="Segoe Script"/>
                  <a:cs typeface="Segoe Script"/>
                  <a:sym typeface="Segoe Script"/>
                </a:defRPr>
              </a:pPr>
              <a:r>
                <a:rPr lang="en-US" sz="1600" dirty="0"/>
                <a:t>Targeted Messaging</a:t>
              </a:r>
            </a:p>
            <a:p>
              <a:pPr marL="228600" indent="-228600">
                <a:buFont typeface="+mj-lt"/>
                <a:buAutoNum type="arabicPeriod"/>
                <a:defRPr sz="700" b="1">
                  <a:solidFill>
                    <a:srgbClr val="C55A11"/>
                  </a:solidFill>
                  <a:latin typeface="Segoe Script"/>
                  <a:ea typeface="Segoe Script"/>
                  <a:cs typeface="Segoe Script"/>
                  <a:sym typeface="Segoe Script"/>
                </a:defRPr>
              </a:pPr>
              <a:r>
                <a:rPr lang="en-US" sz="1600" dirty="0"/>
                <a:t>Channel Sensitivity</a:t>
              </a:r>
            </a:p>
            <a:p>
              <a:pPr marL="228600" indent="-228600">
                <a:buFont typeface="+mj-lt"/>
                <a:buAutoNum type="arabicPeriod"/>
                <a:defRPr sz="700" b="1">
                  <a:solidFill>
                    <a:srgbClr val="C55A11"/>
                  </a:solidFill>
                  <a:latin typeface="Segoe Script"/>
                  <a:ea typeface="Segoe Script"/>
                  <a:cs typeface="Segoe Script"/>
                  <a:sym typeface="Segoe Script"/>
                </a:defRPr>
              </a:pPr>
              <a:r>
                <a:rPr lang="en-US" sz="1600" dirty="0"/>
                <a:t>Channel Context</a:t>
              </a:r>
            </a:p>
            <a:p>
              <a:pPr marL="228600" indent="-228600">
                <a:buFont typeface="+mj-lt"/>
                <a:buAutoNum type="arabicPeriod"/>
                <a:defRPr sz="700" b="1">
                  <a:solidFill>
                    <a:srgbClr val="C55A11"/>
                  </a:solidFill>
                  <a:latin typeface="Segoe Script"/>
                  <a:ea typeface="Segoe Script"/>
                  <a:cs typeface="Segoe Script"/>
                  <a:sym typeface="Segoe Script"/>
                </a:defRPr>
              </a:pPr>
              <a:r>
                <a:rPr lang="en-US" sz="1600" dirty="0"/>
                <a:t>Deep Linking</a:t>
              </a:r>
            </a:p>
            <a:p>
              <a:pPr marL="228600" indent="-228600">
                <a:buFont typeface="+mj-lt"/>
                <a:buAutoNum type="arabicPeriod"/>
                <a:defRPr sz="700" b="1">
                  <a:solidFill>
                    <a:srgbClr val="C55A11"/>
                  </a:solidFill>
                  <a:latin typeface="Segoe Script"/>
                  <a:ea typeface="Segoe Script"/>
                  <a:cs typeface="Segoe Script"/>
                  <a:sym typeface="Segoe Script"/>
                </a:defRPr>
              </a:pPr>
              <a:r>
                <a:rPr lang="en-US" sz="1600" dirty="0"/>
                <a:t>Simplicity</a:t>
              </a:r>
            </a:p>
            <a:p>
              <a:pPr marL="228600" indent="-228600">
                <a:buFont typeface="+mj-lt"/>
                <a:buAutoNum type="arabicPeriod"/>
                <a:defRPr sz="700" b="1">
                  <a:solidFill>
                    <a:srgbClr val="C55A11"/>
                  </a:solidFill>
                  <a:latin typeface="Segoe Script"/>
                  <a:ea typeface="Segoe Script"/>
                  <a:cs typeface="Segoe Script"/>
                  <a:sym typeface="Segoe Script"/>
                </a:defRPr>
              </a:pPr>
              <a:endParaRPr sz="1600" dirty="0"/>
            </a:p>
          </p:txBody>
        </p:sp>
      </p:grpSp>
      <p:sp>
        <p:nvSpPr>
          <p:cNvPr id="5" name="Oval 4">
            <a:extLst>
              <a:ext uri="{FF2B5EF4-FFF2-40B4-BE49-F238E27FC236}">
                <a16:creationId xmlns:a16="http://schemas.microsoft.com/office/drawing/2014/main" id="{9D082652-27B7-3D44-BBC7-16965D141EF0}"/>
              </a:ext>
            </a:extLst>
          </p:cNvPr>
          <p:cNvSpPr/>
          <p:nvPr/>
        </p:nvSpPr>
        <p:spPr>
          <a:xfrm>
            <a:off x="4556632" y="4318427"/>
            <a:ext cx="3703704" cy="991240"/>
          </a:xfrm>
          <a:custGeom>
            <a:avLst/>
            <a:gdLst>
              <a:gd name="connsiteX0" fmla="*/ 0 w 3703704"/>
              <a:gd name="connsiteY0" fmla="*/ 495620 h 991240"/>
              <a:gd name="connsiteX1" fmla="*/ 1851852 w 3703704"/>
              <a:gd name="connsiteY1" fmla="*/ 0 h 991240"/>
              <a:gd name="connsiteX2" fmla="*/ 3703704 w 3703704"/>
              <a:gd name="connsiteY2" fmla="*/ 495620 h 991240"/>
              <a:gd name="connsiteX3" fmla="*/ 1851852 w 3703704"/>
              <a:gd name="connsiteY3" fmla="*/ 991240 h 991240"/>
              <a:gd name="connsiteX4" fmla="*/ 0 w 3703704"/>
              <a:gd name="connsiteY4" fmla="*/ 495620 h 99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704" h="991240" extrusionOk="0">
                <a:moveTo>
                  <a:pt x="0" y="495620"/>
                </a:moveTo>
                <a:cubicBezTo>
                  <a:pt x="-113951" y="151610"/>
                  <a:pt x="657199" y="64518"/>
                  <a:pt x="1851852" y="0"/>
                </a:cubicBezTo>
                <a:cubicBezTo>
                  <a:pt x="2916723" y="8868"/>
                  <a:pt x="3660698" y="223264"/>
                  <a:pt x="3703704" y="495620"/>
                </a:cubicBezTo>
                <a:cubicBezTo>
                  <a:pt x="3680551" y="791953"/>
                  <a:pt x="2841259" y="1175538"/>
                  <a:pt x="1851852" y="991240"/>
                </a:cubicBezTo>
                <a:cubicBezTo>
                  <a:pt x="785329" y="967291"/>
                  <a:pt x="47079" y="791838"/>
                  <a:pt x="0" y="495620"/>
                </a:cubicBezTo>
                <a:close/>
              </a:path>
            </a:pathLst>
          </a:custGeom>
          <a:noFill/>
          <a:ln w="25400" cap="flat">
            <a:solidFill>
              <a:srgbClr val="FF0000"/>
            </a:solidFill>
            <a:prstDash val="solid"/>
            <a:round/>
            <a:extLst>
              <a:ext uri="{C807C97D-BFC1-408E-A445-0C87EB9F89A2}">
                <ask:lineSketchStyleProps xmlns:ask="http://schemas.microsoft.com/office/drawing/2018/sketchyshapes" sd="1219033472">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5ABC1-1210-6F4C-86A3-206E510F6394}"/>
              </a:ext>
            </a:extLst>
          </p:cNvPr>
          <p:cNvPicPr>
            <a:picLocks noChangeAspect="1"/>
          </p:cNvPicPr>
          <p:nvPr/>
        </p:nvPicPr>
        <p:blipFill>
          <a:blip r:embed="rId3"/>
          <a:stretch>
            <a:fillRect/>
          </a:stretch>
        </p:blipFill>
        <p:spPr>
          <a:xfrm>
            <a:off x="615366" y="0"/>
            <a:ext cx="10961268" cy="5850553"/>
          </a:xfrm>
          <a:prstGeom prst="rect">
            <a:avLst/>
          </a:prstGeom>
        </p:spPr>
      </p:pic>
    </p:spTree>
    <p:extLst>
      <p:ext uri="{BB962C8B-B14F-4D97-AF65-F5344CB8AC3E}">
        <p14:creationId xmlns:p14="http://schemas.microsoft.com/office/powerpoint/2010/main" val="29087694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D5C963-2293-5344-84E2-975A4386F6CE}"/>
              </a:ext>
            </a:extLst>
          </p:cNvPr>
          <p:cNvPicPr>
            <a:picLocks noChangeAspect="1"/>
          </p:cNvPicPr>
          <p:nvPr/>
        </p:nvPicPr>
        <p:blipFill>
          <a:blip r:embed="rId3"/>
          <a:stretch>
            <a:fillRect/>
          </a:stretch>
        </p:blipFill>
        <p:spPr>
          <a:xfrm>
            <a:off x="0" y="165212"/>
            <a:ext cx="12192000" cy="6527575"/>
          </a:xfrm>
          <a:prstGeom prst="rect">
            <a:avLst/>
          </a:prstGeom>
        </p:spPr>
      </p:pic>
    </p:spTree>
    <p:extLst>
      <p:ext uri="{BB962C8B-B14F-4D97-AF65-F5344CB8AC3E}">
        <p14:creationId xmlns:p14="http://schemas.microsoft.com/office/powerpoint/2010/main" val="2361596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399AE5-A79E-F945-9BAA-E6EB12FB4547}"/>
              </a:ext>
            </a:extLst>
          </p:cNvPr>
          <p:cNvPicPr>
            <a:picLocks noChangeAspect="1"/>
          </p:cNvPicPr>
          <p:nvPr/>
        </p:nvPicPr>
        <p:blipFill>
          <a:blip r:embed="rId3"/>
          <a:stretch>
            <a:fillRect/>
          </a:stretch>
        </p:blipFill>
        <p:spPr>
          <a:xfrm>
            <a:off x="598448" y="165450"/>
            <a:ext cx="10995103" cy="5847838"/>
          </a:xfrm>
          <a:prstGeom prst="rect">
            <a:avLst/>
          </a:prstGeom>
        </p:spPr>
      </p:pic>
    </p:spTree>
    <p:extLst>
      <p:ext uri="{BB962C8B-B14F-4D97-AF65-F5344CB8AC3E}">
        <p14:creationId xmlns:p14="http://schemas.microsoft.com/office/powerpoint/2010/main" val="2210000737"/>
      </p:ext>
    </p:extLst>
  </p:cSld>
  <p:clrMapOvr>
    <a:masterClrMapping/>
  </p:clrMapOvr>
  <p:transition spd="med"/>
</p:sld>
</file>

<file path=ppt/theme/theme1.xml><?xml version="1.0" encoding="utf-8"?>
<a:theme xmlns:a="http://schemas.openxmlformats.org/drawingml/2006/main" name="DeepTarget Default Theme">
  <a:themeElements>
    <a:clrScheme name="DeepTarget Default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epTarget Default Theme">
      <a:majorFont>
        <a:latin typeface="Helvetica"/>
        <a:ea typeface="Helvetica"/>
        <a:cs typeface="Helvetica"/>
      </a:majorFont>
      <a:minorFont>
        <a:latin typeface="Calibri"/>
        <a:ea typeface="Calibri"/>
        <a:cs typeface="Calibri"/>
      </a:minorFont>
    </a:fontScheme>
    <a:fmtScheme name="DeepTarget 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epTarget Default Theme">
  <a:themeElements>
    <a:clrScheme name="DeepTarget Default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epTarget Default Theme">
      <a:majorFont>
        <a:latin typeface="Helvetica"/>
        <a:ea typeface="Helvetica"/>
        <a:cs typeface="Helvetica"/>
      </a:majorFont>
      <a:minorFont>
        <a:latin typeface="Calibri"/>
        <a:ea typeface="Calibri"/>
        <a:cs typeface="Calibri"/>
      </a:minorFont>
    </a:fontScheme>
    <a:fmtScheme name="DeepTarget 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FBD5F999936C468F2EF6D5932D9D4E" ma:contentTypeVersion="12" ma:contentTypeDescription="Create a new document." ma:contentTypeScope="" ma:versionID="c6861b2a4623ceed81dfbc71ddc48924">
  <xsd:schema xmlns:xsd="http://www.w3.org/2001/XMLSchema" xmlns:xs="http://www.w3.org/2001/XMLSchema" xmlns:p="http://schemas.microsoft.com/office/2006/metadata/properties" xmlns:ns2="278e90c4-4506-4c80-b1d9-4a3321d93818" xmlns:ns3="e7812fc2-6425-41fc-9959-01ee1f38b9a8" targetNamespace="http://schemas.microsoft.com/office/2006/metadata/properties" ma:root="true" ma:fieldsID="4b6aecb533f15382a8c3e71e46e7ff96" ns2:_="" ns3:_="">
    <xsd:import namespace="278e90c4-4506-4c80-b1d9-4a3321d93818"/>
    <xsd:import namespace="e7812fc2-6425-41fc-9959-01ee1f38b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e90c4-4506-4c80-b1d9-4a3321d938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12fc2-6425-41fc-9959-01ee1f38b9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7AE887-B5B9-4BBF-984B-7063714641FA}">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e7812fc2-6425-41fc-9959-01ee1f38b9a8"/>
    <ds:schemaRef ds:uri="http://schemas.microsoft.com/office/2006/metadata/properties"/>
    <ds:schemaRef ds:uri="278e90c4-4506-4c80-b1d9-4a3321d93818"/>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32AB9AF1-ACEB-4751-A393-2F5C72B1E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e90c4-4506-4c80-b1d9-4a3321d93818"/>
    <ds:schemaRef ds:uri="e7812fc2-6425-41fc-9959-01ee1f38b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D11B74-4EF0-4EB0-8490-A3DCAC811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60102</TotalTime>
  <Words>1076</Words>
  <Application>Microsoft Macintosh PowerPoint</Application>
  <PresentationFormat>Widescreen</PresentationFormat>
  <Paragraphs>31</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Century Gothic</vt:lpstr>
      <vt:lpstr>Helvetica</vt:lpstr>
      <vt:lpstr>Segoe Script</vt:lpstr>
      <vt:lpstr>Times Roman</vt:lpstr>
      <vt:lpstr>DeepTarget Default Theme</vt:lpstr>
      <vt:lpstr>Digital Engagement: From Data to Delivery</vt:lpstr>
      <vt:lpstr>DeepTarget's Digital Experience Platform (DXP)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Tom Litwinowicz</cp:lastModifiedBy>
  <cp:revision>128</cp:revision>
  <dcterms:modified xsi:type="dcterms:W3CDTF">2020-12-03T18:15:29Z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0x01010077FBD5F999936C468F2EF6D5932D9D4E</vt:lpwstr>
  </property>
</Properties>
</file>