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281" r:id="rId5"/>
    <p:sldId id="1570" r:id="rId6"/>
    <p:sldId id="1571" r:id="rId7"/>
    <p:sldId id="1559" r:id="rId8"/>
    <p:sldId id="289" r:id="rId9"/>
    <p:sldId id="291" r:id="rId10"/>
    <p:sldId id="268" r:id="rId11"/>
    <p:sldId id="298"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5"/>
    <p:restoredTop sz="85156"/>
  </p:normalViewPr>
  <p:slideViewPr>
    <p:cSldViewPr snapToGrid="0" snapToObjects="1">
      <p:cViewPr varScale="1">
        <p:scale>
          <a:sx n="113" d="100"/>
          <a:sy n="113" d="100"/>
        </p:scale>
        <p:origin x="720" y="184"/>
      </p:cViewPr>
      <p:guideLst/>
    </p:cSldViewPr>
  </p:slideViewPr>
  <p:notesTextViewPr>
    <p:cViewPr>
      <p:scale>
        <a:sx n="1" d="1"/>
        <a:sy n="1" d="1"/>
      </p:scale>
      <p:origin x="0" y="0"/>
    </p:cViewPr>
  </p:notesTextViewPr>
  <p:sorterViewPr>
    <p:cViewPr>
      <p:scale>
        <a:sx n="167" d="100"/>
        <a:sy n="16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xfrm>
            <a:off x="1143000" y="685800"/>
            <a:ext cx="4572000" cy="3429000"/>
          </a:xfrm>
          <a:prstGeom prst="rect">
            <a:avLst/>
          </a:prstGeom>
        </p:spPr>
        <p:txBody>
          <a:bodyPr/>
          <a:lstStyle/>
          <a:p>
            <a:endParaRPr/>
          </a:p>
        </p:txBody>
      </p:sp>
      <p:sp>
        <p:nvSpPr>
          <p:cNvPr id="579" name="Shape 57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202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Amazon:  Recommendations, recently reviewed, deals of the day and sponsored content. </a:t>
            </a:r>
          </a:p>
        </p:txBody>
      </p:sp>
    </p:spTree>
    <p:extLst>
      <p:ext uri="{BB962C8B-B14F-4D97-AF65-F5344CB8AC3E}">
        <p14:creationId xmlns:p14="http://schemas.microsoft.com/office/powerpoint/2010/main" val="2657922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Success stories:  Loans tripled, 175 new accounts in three months, $69m in new deposits, Four MAC awards for small community-based CUs. </a:t>
            </a:r>
          </a:p>
        </p:txBody>
      </p:sp>
    </p:spTree>
    <p:extLst>
      <p:ext uri="{BB962C8B-B14F-4D97-AF65-F5344CB8AC3E}">
        <p14:creationId xmlns:p14="http://schemas.microsoft.com/office/powerpoint/2010/main" val="885719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Banno</a:t>
            </a:r>
            <a:r>
              <a:rPr lang="en-US" dirty="0"/>
              <a:t> Online Banking Sign On Screen</a:t>
            </a:r>
          </a:p>
        </p:txBody>
      </p:sp>
    </p:spTree>
    <p:extLst>
      <p:ext uri="{BB962C8B-B14F-4D97-AF65-F5344CB8AC3E}">
        <p14:creationId xmlns:p14="http://schemas.microsoft.com/office/powerpoint/2010/main" val="230741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our analytics shows that Frank isn’t using </a:t>
            </a:r>
            <a:r>
              <a:rPr lang="en-US" dirty="0" err="1"/>
              <a:t>Billpay</a:t>
            </a:r>
            <a:r>
              <a:rPr lang="en-US" dirty="0"/>
              <a:t> so we have a panel offering to escort him over to </a:t>
            </a:r>
            <a:r>
              <a:rPr lang="en-US" dirty="0" err="1"/>
              <a:t>bilpay</a:t>
            </a:r>
            <a:r>
              <a:rPr lang="en-US" dirty="0"/>
              <a:t> within the </a:t>
            </a:r>
            <a:r>
              <a:rPr lang="en-US" dirty="0" err="1"/>
              <a:t>Banno</a:t>
            </a:r>
            <a:r>
              <a:rPr lang="en-US" dirty="0"/>
              <a:t> offer. </a:t>
            </a:r>
          </a:p>
        </p:txBody>
      </p:sp>
    </p:spTree>
    <p:extLst>
      <p:ext uri="{BB962C8B-B14F-4D97-AF65-F5344CB8AC3E}">
        <p14:creationId xmlns:p14="http://schemas.microsoft.com/office/powerpoint/2010/main" val="87852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Shape 709"/>
          <p:cNvSpPr>
            <a:spLocks noGrp="1" noRot="1" noChangeAspect="1"/>
          </p:cNvSpPr>
          <p:nvPr>
            <p:ph type="sldImg"/>
          </p:nvPr>
        </p:nvSpPr>
        <p:spPr>
          <a:xfrm>
            <a:off x="381000" y="685800"/>
            <a:ext cx="6096000" cy="3429000"/>
          </a:xfrm>
          <a:prstGeom prst="rect">
            <a:avLst/>
          </a:prstGeom>
        </p:spPr>
        <p:txBody>
          <a:bodyPr/>
          <a:lstStyle/>
          <a:p>
            <a:endParaRPr/>
          </a:p>
        </p:txBody>
      </p:sp>
      <p:sp>
        <p:nvSpPr>
          <p:cNvPr id="710" name="Shape 710"/>
          <p:cNvSpPr>
            <a:spLocks noGrp="1"/>
          </p:cNvSpPr>
          <p:nvPr>
            <p:ph type="body" sz="quarter" idx="1"/>
          </p:nvPr>
        </p:nvSpPr>
        <p:spPr>
          <a:prstGeom prst="rect">
            <a:avLst/>
          </a:prstGeom>
        </p:spPr>
        <p:txBody>
          <a:bodyPr/>
          <a:lstStyle/>
          <a:p>
            <a:r>
              <a:t>Here is an example of a single campaign for auto loans deployed in email, mobile and Online Banking.  You can make sure the user sees it, how many times they see it, and you can turn on or shut off these messages at any time; even in an automated fashion.  For example, once a user sees it five times or if they action on it, switch to a different banner.  You don't want to be selling something they already bought.  It really flies in the face of the community financial institution:  We KNOW you!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More examples of driving deeper end user engagement.  Apple iPhone iOS, MacOS and United. </a:t>
            </a:r>
          </a:p>
        </p:txBody>
      </p:sp>
    </p:spTree>
    <p:extLst>
      <p:ext uri="{BB962C8B-B14F-4D97-AF65-F5344CB8AC3E}">
        <p14:creationId xmlns:p14="http://schemas.microsoft.com/office/powerpoint/2010/main" val="2078895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mailto:success@deeptarget.com" TargetMode="External"/><Relationship Id="rId7" Type="http://schemas.openxmlformats.org/officeDocument/2006/relationships/image" Target="../media/image4.png"/><Relationship Id="rId2" Type="http://schemas.openxmlformats.org/officeDocument/2006/relationships/hyperlink" Target="http://www.deeptarget.com/"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9"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0" name="Footer Placeholder 3"/>
          <p:cNvSpPr txBox="1"/>
          <p:nvPr/>
        </p:nvSpPr>
        <p:spPr>
          <a:xfrm>
            <a:off x="739819" y="5996968"/>
            <a:ext cx="10881361"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21" name="Date Placeholder 3"/>
          <p:cNvSpPr txBox="1"/>
          <p:nvPr/>
        </p:nvSpPr>
        <p:spPr>
          <a:xfrm>
            <a:off x="1098197" y="6360268"/>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2" name="Footer Placeholder 4"/>
          <p:cNvSpPr txBox="1"/>
          <p:nvPr/>
        </p:nvSpPr>
        <p:spPr>
          <a:xfrm>
            <a:off x="4701244" y="6416991"/>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3" name="Slide Number Placeholder 5"/>
          <p:cNvSpPr txBox="1"/>
          <p:nvPr/>
        </p:nvSpPr>
        <p:spPr>
          <a:xfrm>
            <a:off x="9044640" y="6393842"/>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4"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25"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26"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27"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8" name="Title Text"/>
          <p:cNvSpPr txBox="1">
            <a:spLocks noGrp="1"/>
          </p:cNvSpPr>
          <p:nvPr>
            <p:ph type="title"/>
          </p:nvPr>
        </p:nvSpPr>
        <p:spPr>
          <a:xfrm>
            <a:off x="1532792" y="1368542"/>
            <a:ext cx="9144001" cy="2387602"/>
          </a:xfrm>
          <a:prstGeom prst="rect">
            <a:avLst/>
          </a:prstGeom>
        </p:spPr>
        <p:txBody>
          <a:bodyPr lIns="45718" tIns="45718" rIns="45718" bIns="45718" anchor="b"/>
          <a:lstStyle>
            <a:lvl1pPr>
              <a:defRPr sz="6000"/>
            </a:lvl1pPr>
          </a:lstStyle>
          <a:p>
            <a:r>
              <a:t>Title Text</a:t>
            </a:r>
          </a:p>
        </p:txBody>
      </p:sp>
      <p:sp>
        <p:nvSpPr>
          <p:cNvPr id="29" name="Body Level One…"/>
          <p:cNvSpPr txBox="1">
            <a:spLocks noGrp="1"/>
          </p:cNvSpPr>
          <p:nvPr>
            <p:ph type="body" sz="quarter" idx="1"/>
          </p:nvPr>
        </p:nvSpPr>
        <p:spPr>
          <a:xfrm>
            <a:off x="1524000" y="3857013"/>
            <a:ext cx="9144000" cy="1655762"/>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17"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18"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219"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20"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21"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22"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223"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224"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225"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26" name="Title Text"/>
          <p:cNvSpPr txBox="1">
            <a:spLocks noGrp="1"/>
          </p:cNvSpPr>
          <p:nvPr>
            <p:ph type="title"/>
          </p:nvPr>
        </p:nvSpPr>
        <p:spPr>
          <a:xfrm>
            <a:off x="3894992" y="365125"/>
            <a:ext cx="7458810" cy="1325563"/>
          </a:xfrm>
          <a:prstGeom prst="rect">
            <a:avLst/>
          </a:prstGeom>
        </p:spPr>
        <p:txBody>
          <a:bodyPr lIns="45718" tIns="45718" rIns="45718" bIns="45718"/>
          <a:lstStyle>
            <a:lvl1pPr algn="r">
              <a:defRPr sz="4400"/>
            </a:lvl1pPr>
          </a:lstStyle>
          <a:p>
            <a:r>
              <a:t>Title Text</a:t>
            </a:r>
          </a:p>
        </p:txBody>
      </p:sp>
      <p:sp>
        <p:nvSpPr>
          <p:cNvPr id="227" name="Body Level One…"/>
          <p:cNvSpPr txBox="1">
            <a:spLocks noGrp="1"/>
          </p:cNvSpPr>
          <p:nvPr>
            <p:ph type="body" sz="half" idx="1"/>
          </p:nvPr>
        </p:nvSpPr>
        <p:spPr>
          <a:xfrm>
            <a:off x="838200" y="1825625"/>
            <a:ext cx="5181600" cy="4144353"/>
          </a:xfrm>
          <a:prstGeom prst="rect">
            <a:avLst/>
          </a:prstGeom>
        </p:spPr>
        <p:txBody>
          <a:bodyPr lIns="45718" tIns="45718" rIns="45718" bIns="45718"/>
          <a:lstStyle>
            <a:lvl3pPr marL="1234438" indent="-320038"/>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35"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36"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237"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38"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39"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40"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241"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242"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243"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44" name="Title Text"/>
          <p:cNvSpPr txBox="1">
            <a:spLocks noGrp="1"/>
          </p:cNvSpPr>
          <p:nvPr>
            <p:ph type="title"/>
          </p:nvPr>
        </p:nvSpPr>
        <p:spPr>
          <a:xfrm>
            <a:off x="3581400" y="356332"/>
            <a:ext cx="7773990" cy="1325564"/>
          </a:xfrm>
          <a:prstGeom prst="rect">
            <a:avLst/>
          </a:prstGeom>
        </p:spPr>
        <p:txBody>
          <a:bodyPr lIns="45718" tIns="45718" rIns="45718" bIns="45718"/>
          <a:lstStyle>
            <a:lvl1pPr algn="r">
              <a:defRPr sz="4400"/>
            </a:lvl1pPr>
          </a:lstStyle>
          <a:p>
            <a:r>
              <a:t>Title Text</a:t>
            </a:r>
          </a:p>
        </p:txBody>
      </p:sp>
      <p:sp>
        <p:nvSpPr>
          <p:cNvPr id="245" name="Body Level One…"/>
          <p:cNvSpPr txBox="1">
            <a:spLocks noGrp="1"/>
          </p:cNvSpPr>
          <p:nvPr>
            <p:ph type="body" sz="quarter" idx="1"/>
          </p:nvPr>
        </p:nvSpPr>
        <p:spPr>
          <a:xfrm>
            <a:off x="839787" y="1681163"/>
            <a:ext cx="5157790" cy="823917"/>
          </a:xfrm>
          <a:prstGeom prst="rect">
            <a:avLst/>
          </a:prstGeom>
        </p:spPr>
        <p:txBody>
          <a:bodyPr lIns="45718" tIns="45718" rIns="45718" bIns="45718"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46" name="Text Placeholder 4"/>
          <p:cNvSpPr>
            <a:spLocks noGrp="1"/>
          </p:cNvSpPr>
          <p:nvPr>
            <p:ph type="body" sz="quarter" idx="21"/>
          </p:nvPr>
        </p:nvSpPr>
        <p:spPr>
          <a:xfrm>
            <a:off x="6172200" y="1681163"/>
            <a:ext cx="5183188" cy="823914"/>
          </a:xfrm>
          <a:prstGeom prst="rect">
            <a:avLst/>
          </a:prstGeom>
        </p:spPr>
        <p:txBody>
          <a:bodyPr lIns="45718" tIns="45718" rIns="45718" bIns="45718" anchor="b"/>
          <a:lstStyle/>
          <a:p>
            <a:endParaRPr/>
          </a:p>
        </p:txBody>
      </p:sp>
      <p:sp>
        <p:nvSpPr>
          <p:cNvPr id="247"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87"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88"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289"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90"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91"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92"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293"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294"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295"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96" name="Title Text"/>
          <p:cNvSpPr txBox="1">
            <a:spLocks noGrp="1"/>
          </p:cNvSpPr>
          <p:nvPr>
            <p:ph type="title"/>
          </p:nvPr>
        </p:nvSpPr>
        <p:spPr>
          <a:xfrm>
            <a:off x="7239000" y="50738"/>
            <a:ext cx="3932236" cy="1600201"/>
          </a:xfrm>
          <a:prstGeom prst="rect">
            <a:avLst/>
          </a:prstGeom>
        </p:spPr>
        <p:txBody>
          <a:bodyPr lIns="45718" tIns="45718" rIns="45718" bIns="45718" anchor="b"/>
          <a:lstStyle>
            <a:lvl1pPr algn="r">
              <a:defRPr sz="3200"/>
            </a:lvl1pPr>
          </a:lstStyle>
          <a:p>
            <a:r>
              <a:t>Title Text</a:t>
            </a:r>
          </a:p>
        </p:txBody>
      </p:sp>
      <p:sp>
        <p:nvSpPr>
          <p:cNvPr id="297" name="Body Level One…"/>
          <p:cNvSpPr txBox="1">
            <a:spLocks noGrp="1"/>
          </p:cNvSpPr>
          <p:nvPr>
            <p:ph type="body" sz="half" idx="1"/>
          </p:nvPr>
        </p:nvSpPr>
        <p:spPr>
          <a:xfrm>
            <a:off x="306778" y="1493353"/>
            <a:ext cx="6172202" cy="4335949"/>
          </a:xfrm>
          <a:prstGeom prst="rect">
            <a:avLst/>
          </a:prstGeom>
        </p:spPr>
        <p:txBody>
          <a:bodyPr lIns="45718" tIns="45718" rIns="45718" bIns="45718"/>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298" name="Text Placeholder 3"/>
          <p:cNvSpPr>
            <a:spLocks noGrp="1"/>
          </p:cNvSpPr>
          <p:nvPr>
            <p:ph type="body" sz="quarter" idx="21"/>
          </p:nvPr>
        </p:nvSpPr>
        <p:spPr>
          <a:xfrm>
            <a:off x="7238999" y="1927224"/>
            <a:ext cx="3932240" cy="3811588"/>
          </a:xfrm>
          <a:prstGeom prst="rect">
            <a:avLst/>
          </a:prstGeom>
        </p:spPr>
        <p:txBody>
          <a:bodyPr lIns="45718" tIns="45718" rIns="45718" bIns="45718"/>
          <a:lstStyle/>
          <a:p>
            <a:endParaRPr/>
          </a:p>
        </p:txBody>
      </p:sp>
      <p:sp>
        <p:nvSpPr>
          <p:cNvPr id="299"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06"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07"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308"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309"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310"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311"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312"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313"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314"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315" name="Title Text"/>
          <p:cNvSpPr txBox="1">
            <a:spLocks noGrp="1"/>
          </p:cNvSpPr>
          <p:nvPr>
            <p:ph type="title"/>
          </p:nvPr>
        </p:nvSpPr>
        <p:spPr>
          <a:xfrm>
            <a:off x="7477665" y="200088"/>
            <a:ext cx="3932241" cy="1600201"/>
          </a:xfrm>
          <a:prstGeom prst="rect">
            <a:avLst/>
          </a:prstGeom>
        </p:spPr>
        <p:txBody>
          <a:bodyPr lIns="45718" tIns="45718" rIns="45718" bIns="45718" anchor="b"/>
          <a:lstStyle>
            <a:lvl1pPr algn="r">
              <a:defRPr sz="3200"/>
            </a:lvl1pPr>
          </a:lstStyle>
          <a:p>
            <a:r>
              <a:t>Title Text</a:t>
            </a:r>
          </a:p>
        </p:txBody>
      </p:sp>
      <p:sp>
        <p:nvSpPr>
          <p:cNvPr id="316" name="Picture Placeholder 2"/>
          <p:cNvSpPr>
            <a:spLocks noGrp="1"/>
          </p:cNvSpPr>
          <p:nvPr>
            <p:ph type="pic" sz="half" idx="21"/>
          </p:nvPr>
        </p:nvSpPr>
        <p:spPr>
          <a:xfrm>
            <a:off x="773722" y="1473081"/>
            <a:ext cx="6368980" cy="4206751"/>
          </a:xfrm>
          <a:prstGeom prst="rect">
            <a:avLst/>
          </a:prstGeom>
        </p:spPr>
        <p:txBody>
          <a:bodyPr lIns="91439" tIns="45719" rIns="91439" bIns="45719">
            <a:noAutofit/>
          </a:bodyPr>
          <a:lstStyle/>
          <a:p>
            <a:endParaRPr/>
          </a:p>
        </p:txBody>
      </p:sp>
      <p:sp>
        <p:nvSpPr>
          <p:cNvPr id="317" name="Body Level One…"/>
          <p:cNvSpPr txBox="1">
            <a:spLocks noGrp="1"/>
          </p:cNvSpPr>
          <p:nvPr>
            <p:ph type="body" sz="quarter" idx="1"/>
          </p:nvPr>
        </p:nvSpPr>
        <p:spPr>
          <a:xfrm>
            <a:off x="7477662" y="1868241"/>
            <a:ext cx="3932242" cy="3811591"/>
          </a:xfrm>
          <a:prstGeom prst="rect">
            <a:avLst/>
          </a:prstGeom>
        </p:spPr>
        <p:txBody>
          <a:bodyPr lIns="45718" tIns="45718" rIns="45718" bIns="45718"/>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18"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75" name="Rectangle 6"/>
          <p:cNvSpPr/>
          <p:nvPr/>
        </p:nvSpPr>
        <p:spPr>
          <a:xfrm>
            <a:off x="0" y="6107502"/>
            <a:ext cx="12192000" cy="750503"/>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76" name="Footer Placeholder 3"/>
          <p:cNvSpPr txBox="1"/>
          <p:nvPr/>
        </p:nvSpPr>
        <p:spPr>
          <a:xfrm>
            <a:off x="520160" y="6635212"/>
            <a:ext cx="4524836"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377"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378" name="Footer Placeholder 4"/>
          <p:cNvSpPr txBox="1"/>
          <p:nvPr/>
        </p:nvSpPr>
        <p:spPr>
          <a:xfrm>
            <a:off x="4701244" y="6339359"/>
            <a:ext cx="2994664"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379" name="Slide Number Placeholder 5"/>
          <p:cNvSpPr txBox="1"/>
          <p:nvPr/>
        </p:nvSpPr>
        <p:spPr>
          <a:xfrm>
            <a:off x="9044640" y="6316209"/>
            <a:ext cx="2308864"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380" name="Picture 19" descr="Picture 19"/>
          <p:cNvPicPr>
            <a:picLocks noChangeAspect="1"/>
          </p:cNvPicPr>
          <p:nvPr/>
        </p:nvPicPr>
        <p:blipFill>
          <a:blip r:embed="rId4"/>
          <a:stretch>
            <a:fillRect/>
          </a:stretch>
        </p:blipFill>
        <p:spPr>
          <a:xfrm>
            <a:off x="1085846" y="6278714"/>
            <a:ext cx="365129" cy="365129"/>
          </a:xfrm>
          <a:prstGeom prst="rect">
            <a:avLst/>
          </a:prstGeom>
          <a:ln w="12700">
            <a:miter lim="400000"/>
          </a:ln>
        </p:spPr>
      </p:pic>
      <p:pic>
        <p:nvPicPr>
          <p:cNvPr id="381" name="Picture 20" descr="Picture 20"/>
          <p:cNvPicPr>
            <a:picLocks noChangeAspect="1"/>
          </p:cNvPicPr>
          <p:nvPr/>
        </p:nvPicPr>
        <p:blipFill>
          <a:blip r:embed="rId5"/>
          <a:stretch>
            <a:fillRect/>
          </a:stretch>
        </p:blipFill>
        <p:spPr>
          <a:xfrm>
            <a:off x="5274717" y="6310402"/>
            <a:ext cx="301141" cy="301756"/>
          </a:xfrm>
          <a:prstGeom prst="rect">
            <a:avLst/>
          </a:prstGeom>
          <a:ln w="12700">
            <a:miter lim="400000"/>
          </a:ln>
        </p:spPr>
      </p:pic>
      <p:pic>
        <p:nvPicPr>
          <p:cNvPr id="382" name="Picture 21" descr="Picture 21"/>
          <p:cNvPicPr>
            <a:picLocks noChangeAspect="1"/>
          </p:cNvPicPr>
          <p:nvPr/>
        </p:nvPicPr>
        <p:blipFill>
          <a:blip r:embed="rId6"/>
          <a:stretch>
            <a:fillRect/>
          </a:stretch>
        </p:blipFill>
        <p:spPr>
          <a:xfrm>
            <a:off x="9174181" y="6298824"/>
            <a:ext cx="320044" cy="321869"/>
          </a:xfrm>
          <a:prstGeom prst="rect">
            <a:avLst/>
          </a:prstGeom>
          <a:ln w="12700">
            <a:miter lim="400000"/>
          </a:ln>
        </p:spPr>
      </p:pic>
      <p:sp>
        <p:nvSpPr>
          <p:cNvPr id="383"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90" name="Title Text"/>
          <p:cNvSpPr txBox="1">
            <a:spLocks noGrp="1"/>
          </p:cNvSpPr>
          <p:nvPr>
            <p:ph type="title"/>
          </p:nvPr>
        </p:nvSpPr>
        <p:spPr>
          <a:xfrm>
            <a:off x="1532792" y="1368542"/>
            <a:ext cx="9144001" cy="2387601"/>
          </a:xfrm>
          <a:prstGeom prst="rect">
            <a:avLst/>
          </a:prstGeom>
        </p:spPr>
        <p:txBody>
          <a:bodyPr lIns="45719" tIns="45719" rIns="45719" bIns="45719" anchor="b"/>
          <a:lstStyle>
            <a:lvl1pPr>
              <a:defRPr sz="6000"/>
            </a:lvl1pPr>
          </a:lstStyle>
          <a:p>
            <a:r>
              <a:t>Title Text</a:t>
            </a:r>
          </a:p>
        </p:txBody>
      </p:sp>
      <p:sp>
        <p:nvSpPr>
          <p:cNvPr id="491" name="Body Level One…"/>
          <p:cNvSpPr txBox="1">
            <a:spLocks noGrp="1"/>
          </p:cNvSpPr>
          <p:nvPr>
            <p:ph type="body" sz="quarter" idx="1"/>
          </p:nvPr>
        </p:nvSpPr>
        <p:spPr>
          <a:xfrm>
            <a:off x="1524000" y="3857013"/>
            <a:ext cx="9144000" cy="1655762"/>
          </a:xfrm>
          <a:prstGeom prst="rect">
            <a:avLst/>
          </a:prstGeom>
        </p:spPr>
        <p:txBody>
          <a:bodyPr lIns="45719" tIns="45719" rIns="45719" bIns="45719"/>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99" name="Title Text"/>
          <p:cNvSpPr txBox="1">
            <a:spLocks noGrp="1"/>
          </p:cNvSpPr>
          <p:nvPr>
            <p:ph type="title"/>
          </p:nvPr>
        </p:nvSpPr>
        <p:spPr>
          <a:xfrm>
            <a:off x="3581400" y="365125"/>
            <a:ext cx="7772400" cy="1325563"/>
          </a:xfrm>
          <a:prstGeom prst="rect">
            <a:avLst/>
          </a:prstGeom>
        </p:spPr>
        <p:txBody>
          <a:bodyPr lIns="45719" tIns="45719" rIns="45719" bIns="45719"/>
          <a:lstStyle>
            <a:lvl1pPr algn="r">
              <a:defRPr sz="4400"/>
            </a:lvl1pPr>
          </a:lstStyle>
          <a:p>
            <a:r>
              <a:t>Title Text</a:t>
            </a:r>
          </a:p>
        </p:txBody>
      </p:sp>
      <p:sp>
        <p:nvSpPr>
          <p:cNvPr id="500" name="Body Level One…"/>
          <p:cNvSpPr txBox="1">
            <a:spLocks noGrp="1"/>
          </p:cNvSpPr>
          <p:nvPr>
            <p:ph type="body" idx="1"/>
          </p:nvPr>
        </p:nvSpPr>
        <p:spPr>
          <a:xfrm>
            <a:off x="838200" y="1825625"/>
            <a:ext cx="10515600" cy="4190810"/>
          </a:xfrm>
          <a:prstGeom prst="rect">
            <a:avLst/>
          </a:prstGeom>
        </p:spPr>
        <p:txBody>
          <a:bodyPr lIns="45719" tIns="45719" rIns="45719" bIns="45719"/>
          <a:lstStyle>
            <a:lvl3pPr marL="1234439" indent="-320039"/>
          </a:lstStyle>
          <a:p>
            <a:r>
              <a:t>Body Level One</a:t>
            </a:r>
          </a:p>
          <a:p>
            <a:pPr lvl="1"/>
            <a:r>
              <a:t>Body Level Two</a:t>
            </a:r>
          </a:p>
          <a:p>
            <a:pPr lvl="2"/>
            <a:r>
              <a:t>Body Level Three</a:t>
            </a:r>
          </a:p>
          <a:p>
            <a:pPr lvl="3"/>
            <a:r>
              <a:t>Body Level Four</a:t>
            </a:r>
          </a:p>
          <a:p>
            <a:pPr lvl="4"/>
            <a:r>
              <a:t>Body Level Five</a:t>
            </a:r>
          </a:p>
        </p:txBody>
      </p:sp>
      <p:sp>
        <p:nvSpPr>
          <p:cNvPr id="5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08" name="Title Text"/>
          <p:cNvSpPr txBox="1">
            <a:spLocks noGrp="1"/>
          </p:cNvSpPr>
          <p:nvPr>
            <p:ph type="title"/>
          </p:nvPr>
        </p:nvSpPr>
        <p:spPr>
          <a:xfrm>
            <a:off x="831850" y="1709738"/>
            <a:ext cx="10515600" cy="2852737"/>
          </a:xfrm>
          <a:prstGeom prst="rect">
            <a:avLst/>
          </a:prstGeom>
        </p:spPr>
        <p:txBody>
          <a:bodyPr lIns="45719" tIns="45719" rIns="45719" bIns="45719" anchor="b"/>
          <a:lstStyle>
            <a:lvl1pPr algn="r">
              <a:defRPr sz="6000"/>
            </a:lvl1pPr>
          </a:lstStyle>
          <a:p>
            <a:r>
              <a:t>Title Text</a:t>
            </a:r>
          </a:p>
        </p:txBody>
      </p:sp>
      <p:sp>
        <p:nvSpPr>
          <p:cNvPr id="509" name="Body Level One…"/>
          <p:cNvSpPr txBox="1">
            <a:spLocks noGrp="1"/>
          </p:cNvSpPr>
          <p:nvPr>
            <p:ph type="body" sz="quarter" idx="1"/>
          </p:nvPr>
        </p:nvSpPr>
        <p:spPr>
          <a:xfrm>
            <a:off x="831850" y="4589462"/>
            <a:ext cx="10515600" cy="1500188"/>
          </a:xfrm>
          <a:prstGeom prst="rect">
            <a:avLst/>
          </a:prstGeom>
        </p:spPr>
        <p:txBody>
          <a:bodyPr lIns="45719" tIns="45719" rIns="45719" bIns="45719"/>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17" name="Title Text"/>
          <p:cNvSpPr txBox="1">
            <a:spLocks noGrp="1"/>
          </p:cNvSpPr>
          <p:nvPr>
            <p:ph type="title"/>
          </p:nvPr>
        </p:nvSpPr>
        <p:spPr>
          <a:xfrm>
            <a:off x="3894992" y="365125"/>
            <a:ext cx="7458810" cy="1325563"/>
          </a:xfrm>
          <a:prstGeom prst="rect">
            <a:avLst/>
          </a:prstGeom>
        </p:spPr>
        <p:txBody>
          <a:bodyPr lIns="45719" tIns="45719" rIns="45719" bIns="45719"/>
          <a:lstStyle>
            <a:lvl1pPr algn="r">
              <a:defRPr sz="4400"/>
            </a:lvl1pPr>
          </a:lstStyle>
          <a:p>
            <a:r>
              <a:t>Title Text</a:t>
            </a:r>
          </a:p>
        </p:txBody>
      </p:sp>
      <p:sp>
        <p:nvSpPr>
          <p:cNvPr id="518" name="Body Level One…"/>
          <p:cNvSpPr txBox="1">
            <a:spLocks noGrp="1"/>
          </p:cNvSpPr>
          <p:nvPr>
            <p:ph type="body" sz="half" idx="1"/>
          </p:nvPr>
        </p:nvSpPr>
        <p:spPr>
          <a:xfrm>
            <a:off x="838200" y="1825625"/>
            <a:ext cx="5181600" cy="4144353"/>
          </a:xfrm>
          <a:prstGeom prst="rect">
            <a:avLst/>
          </a:prstGeom>
        </p:spPr>
        <p:txBody>
          <a:bodyPr lIns="45719" tIns="45719" rIns="45719" bIns="45719"/>
          <a:lstStyle>
            <a:lvl3pPr marL="1234439" indent="-320039"/>
          </a:lstStyle>
          <a:p>
            <a:r>
              <a:t>Body Level One</a:t>
            </a:r>
          </a:p>
          <a:p>
            <a:pPr lvl="1"/>
            <a:r>
              <a:t>Body Level Two</a:t>
            </a:r>
          </a:p>
          <a:p>
            <a:pPr lvl="2"/>
            <a:r>
              <a:t>Body Level Three</a:t>
            </a:r>
          </a:p>
          <a:p>
            <a:pPr lvl="3"/>
            <a:r>
              <a:t>Body Level Four</a:t>
            </a:r>
          </a:p>
          <a:p>
            <a:pPr lvl="4"/>
            <a:r>
              <a:t>Body Level Five</a:t>
            </a:r>
          </a:p>
        </p:txBody>
      </p:sp>
      <p:sp>
        <p:nvSpPr>
          <p:cNvPr id="5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26" name="Title Text"/>
          <p:cNvSpPr txBox="1">
            <a:spLocks noGrp="1"/>
          </p:cNvSpPr>
          <p:nvPr>
            <p:ph type="title"/>
          </p:nvPr>
        </p:nvSpPr>
        <p:spPr>
          <a:xfrm>
            <a:off x="3581400" y="356332"/>
            <a:ext cx="7773989" cy="1325564"/>
          </a:xfrm>
          <a:prstGeom prst="rect">
            <a:avLst/>
          </a:prstGeom>
        </p:spPr>
        <p:txBody>
          <a:bodyPr lIns="45719" tIns="45719" rIns="45719" bIns="45719"/>
          <a:lstStyle>
            <a:lvl1pPr algn="r">
              <a:defRPr sz="4400"/>
            </a:lvl1pPr>
          </a:lstStyle>
          <a:p>
            <a:r>
              <a:t>Title Text</a:t>
            </a:r>
          </a:p>
        </p:txBody>
      </p:sp>
      <p:sp>
        <p:nvSpPr>
          <p:cNvPr id="527" name="Body Level One…"/>
          <p:cNvSpPr txBox="1">
            <a:spLocks noGrp="1"/>
          </p:cNvSpPr>
          <p:nvPr>
            <p:ph type="body" sz="quarter" idx="1"/>
          </p:nvPr>
        </p:nvSpPr>
        <p:spPr>
          <a:xfrm>
            <a:off x="839787" y="1681163"/>
            <a:ext cx="5157789" cy="823913"/>
          </a:xfrm>
          <a:prstGeom prst="rect">
            <a:avLst/>
          </a:prstGeom>
        </p:spPr>
        <p:txBody>
          <a:bodyPr lIns="45719" tIns="45719" rIns="45719" bIns="45719"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28" name="Text Placeholder 4"/>
          <p:cNvSpPr>
            <a:spLocks noGrp="1"/>
          </p:cNvSpPr>
          <p:nvPr>
            <p:ph type="body" sz="quarter" idx="21"/>
          </p:nvPr>
        </p:nvSpPr>
        <p:spPr>
          <a:xfrm>
            <a:off x="6172200" y="1681163"/>
            <a:ext cx="5183188" cy="823913"/>
          </a:xfrm>
          <a:prstGeom prst="rect">
            <a:avLst/>
          </a:prstGeom>
        </p:spPr>
        <p:txBody>
          <a:bodyPr lIns="45719" tIns="45719" rIns="45719" bIns="45719" anchor="b"/>
          <a:lstStyle/>
          <a:p>
            <a:pPr marL="0" indent="0">
              <a:buSzTx/>
              <a:buFontTx/>
              <a:buNone/>
              <a:defRPr sz="2400" b="1"/>
            </a:pPr>
            <a:endParaRPr/>
          </a:p>
        </p:txBody>
      </p:sp>
      <p:sp>
        <p:nvSpPr>
          <p:cNvPr id="5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7"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8" name="Footer Placeholder 3"/>
          <p:cNvSpPr txBox="1"/>
          <p:nvPr/>
        </p:nvSpPr>
        <p:spPr>
          <a:xfrm>
            <a:off x="739819" y="5996968"/>
            <a:ext cx="10881361"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39" name="Date Placeholder 3"/>
          <p:cNvSpPr txBox="1"/>
          <p:nvPr/>
        </p:nvSpPr>
        <p:spPr>
          <a:xfrm>
            <a:off x="1098197" y="6360268"/>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40" name="Footer Placeholder 4"/>
          <p:cNvSpPr txBox="1"/>
          <p:nvPr/>
        </p:nvSpPr>
        <p:spPr>
          <a:xfrm>
            <a:off x="4701244" y="6416991"/>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41" name="Slide Number Placeholder 5"/>
          <p:cNvSpPr txBox="1"/>
          <p:nvPr/>
        </p:nvSpPr>
        <p:spPr>
          <a:xfrm>
            <a:off x="9044640" y="6393842"/>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42"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43"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44"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45"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46" name="Title Text"/>
          <p:cNvSpPr txBox="1">
            <a:spLocks noGrp="1"/>
          </p:cNvSpPr>
          <p:nvPr>
            <p:ph type="title"/>
          </p:nvPr>
        </p:nvSpPr>
        <p:spPr>
          <a:xfrm>
            <a:off x="831850" y="1709738"/>
            <a:ext cx="10515600" cy="2852737"/>
          </a:xfrm>
          <a:prstGeom prst="rect">
            <a:avLst/>
          </a:prstGeom>
        </p:spPr>
        <p:txBody>
          <a:bodyPr lIns="45718" tIns="45718" rIns="45718" bIns="45718" anchor="b"/>
          <a:lstStyle>
            <a:lvl1pPr algn="r">
              <a:defRPr sz="6000"/>
            </a:lvl1pPr>
          </a:lstStyle>
          <a:p>
            <a:r>
              <a:t>Title Text</a:t>
            </a:r>
          </a:p>
        </p:txBody>
      </p:sp>
      <p:sp>
        <p:nvSpPr>
          <p:cNvPr id="47" name="Body Level One…"/>
          <p:cNvSpPr txBox="1">
            <a:spLocks noGrp="1"/>
          </p:cNvSpPr>
          <p:nvPr>
            <p:ph type="body" sz="quarter" idx="1"/>
          </p:nvPr>
        </p:nvSpPr>
        <p:spPr>
          <a:xfrm>
            <a:off x="831850" y="4589462"/>
            <a:ext cx="10515600" cy="1500192"/>
          </a:xfrm>
          <a:prstGeom prst="rect">
            <a:avLst/>
          </a:prstGeom>
        </p:spPr>
        <p:txBody>
          <a:bodyPr lIns="45718" tIns="45718" rIns="45718" bIns="45718"/>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36" name="Rectangle 6"/>
          <p:cNvSpPr/>
          <p:nvPr/>
        </p:nvSpPr>
        <p:spPr>
          <a:xfrm>
            <a:off x="0" y="6107502"/>
            <a:ext cx="12192000" cy="750500"/>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537" name="Footer Placeholder 3"/>
          <p:cNvSpPr txBox="1"/>
          <p:nvPr/>
        </p:nvSpPr>
        <p:spPr>
          <a:xfrm>
            <a:off x="520163" y="6635212"/>
            <a:ext cx="4524831"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538" name="Date Placeholder 3"/>
          <p:cNvSpPr txBox="1"/>
          <p:nvPr/>
        </p:nvSpPr>
        <p:spPr>
          <a:xfrm>
            <a:off x="1098197" y="6282634"/>
            <a:ext cx="2308862"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1000">
                <a:latin typeface="Century Gothic"/>
                <a:ea typeface="Century Gothic"/>
                <a:cs typeface="Century Gothic"/>
                <a:sym typeface="Century Gothic"/>
              </a:defRPr>
            </a:pPr>
            <a:r>
              <a:rPr u="sng">
                <a:solidFill>
                  <a:srgbClr val="0000FF"/>
                </a:solidFill>
                <a:uFill>
                  <a:solidFill>
                    <a:srgbClr val="0000FF"/>
                  </a:solidFill>
                </a:uFill>
                <a:hlinkClick r:id="rId2"/>
              </a:rPr>
              <a:t>www.deeptarget.com</a:t>
            </a:r>
            <a:r>
              <a:t>  </a:t>
            </a:r>
            <a:r>
              <a:rPr sz="1400"/>
              <a:t> </a:t>
            </a:r>
          </a:p>
        </p:txBody>
      </p:sp>
      <p:sp>
        <p:nvSpPr>
          <p:cNvPr id="539" name="Footer Placeholder 4"/>
          <p:cNvSpPr txBox="1"/>
          <p:nvPr/>
        </p:nvSpPr>
        <p:spPr>
          <a:xfrm>
            <a:off x="4701245" y="6339359"/>
            <a:ext cx="2994661"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000">
                <a:latin typeface="Century Gothic"/>
                <a:ea typeface="Century Gothic"/>
                <a:cs typeface="Century Gothic"/>
                <a:sym typeface="Century Gothic"/>
              </a:defRPr>
            </a:lvl1pPr>
          </a:lstStyle>
          <a:p>
            <a:r>
              <a:t> (256) 217-4055  </a:t>
            </a:r>
          </a:p>
        </p:txBody>
      </p:sp>
      <p:sp>
        <p:nvSpPr>
          <p:cNvPr id="540" name="Slide Number Placeholder 5"/>
          <p:cNvSpPr txBox="1"/>
          <p:nvPr/>
        </p:nvSpPr>
        <p:spPr>
          <a:xfrm>
            <a:off x="9044642" y="6316209"/>
            <a:ext cx="2308861"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r">
              <a:defRPr sz="1000">
                <a:latin typeface="Century Gothic"/>
                <a:ea typeface="Century Gothic"/>
                <a:cs typeface="Century Gothic"/>
                <a:sym typeface="Century Gothic"/>
              </a:defRPr>
            </a:pPr>
            <a:r>
              <a:rPr u="sng">
                <a:solidFill>
                  <a:srgbClr val="0000FF"/>
                </a:solidFill>
                <a:uFill>
                  <a:solidFill>
                    <a:srgbClr val="0000FF"/>
                  </a:solidFill>
                </a:uFill>
                <a:hlinkClick r:id="rId3"/>
              </a:rPr>
              <a:t>success@deeptarget.com</a:t>
            </a:r>
            <a:r>
              <a:t>  </a:t>
            </a:r>
          </a:p>
        </p:txBody>
      </p:sp>
      <p:pic>
        <p:nvPicPr>
          <p:cNvPr id="541" name="Picture 19" descr="Picture 19"/>
          <p:cNvPicPr>
            <a:picLocks noChangeAspect="1"/>
          </p:cNvPicPr>
          <p:nvPr/>
        </p:nvPicPr>
        <p:blipFill>
          <a:blip r:embed="rId4"/>
          <a:stretch>
            <a:fillRect/>
          </a:stretch>
        </p:blipFill>
        <p:spPr>
          <a:xfrm>
            <a:off x="1085846" y="6278715"/>
            <a:ext cx="365126" cy="365126"/>
          </a:xfrm>
          <a:prstGeom prst="rect">
            <a:avLst/>
          </a:prstGeom>
          <a:ln w="12700">
            <a:miter lim="400000"/>
          </a:ln>
        </p:spPr>
      </p:pic>
      <p:pic>
        <p:nvPicPr>
          <p:cNvPr id="542" name="Picture 20" descr="Picture 20"/>
          <p:cNvPicPr>
            <a:picLocks noChangeAspect="1"/>
          </p:cNvPicPr>
          <p:nvPr/>
        </p:nvPicPr>
        <p:blipFill>
          <a:blip r:embed="rId5"/>
          <a:stretch>
            <a:fillRect/>
          </a:stretch>
        </p:blipFill>
        <p:spPr>
          <a:xfrm>
            <a:off x="5274717" y="6310402"/>
            <a:ext cx="301138" cy="301753"/>
          </a:xfrm>
          <a:prstGeom prst="rect">
            <a:avLst/>
          </a:prstGeom>
          <a:ln w="12700">
            <a:miter lim="400000"/>
          </a:ln>
        </p:spPr>
      </p:pic>
      <p:pic>
        <p:nvPicPr>
          <p:cNvPr id="543" name="Picture 21" descr="Picture 21"/>
          <p:cNvPicPr>
            <a:picLocks noChangeAspect="1"/>
          </p:cNvPicPr>
          <p:nvPr/>
        </p:nvPicPr>
        <p:blipFill>
          <a:blip r:embed="rId6"/>
          <a:stretch>
            <a:fillRect/>
          </a:stretch>
        </p:blipFill>
        <p:spPr>
          <a:xfrm>
            <a:off x="9174181" y="6298825"/>
            <a:ext cx="320041" cy="321866"/>
          </a:xfrm>
          <a:prstGeom prst="rect">
            <a:avLst/>
          </a:prstGeom>
          <a:ln w="12700">
            <a:miter lim="400000"/>
          </a:ln>
        </p:spPr>
      </p:pic>
      <p:sp>
        <p:nvSpPr>
          <p:cNvPr id="544" name="Title Text"/>
          <p:cNvSpPr txBox="1">
            <a:spLocks noGrp="1"/>
          </p:cNvSpPr>
          <p:nvPr>
            <p:ph type="title"/>
          </p:nvPr>
        </p:nvSpPr>
        <p:spPr>
          <a:xfrm>
            <a:off x="3581400" y="365125"/>
            <a:ext cx="7989277" cy="1325563"/>
          </a:xfrm>
          <a:prstGeom prst="rect">
            <a:avLst/>
          </a:prstGeom>
        </p:spPr>
        <p:txBody>
          <a:bodyPr lIns="45719" tIns="45719" rIns="45719" bIns="45719"/>
          <a:lstStyle>
            <a:lvl1pPr algn="r">
              <a:defRPr sz="4400"/>
            </a:lvl1pPr>
          </a:lstStyle>
          <a:p>
            <a:r>
              <a:t>Title Text</a:t>
            </a:r>
          </a:p>
        </p:txBody>
      </p:sp>
      <p:sp>
        <p:nvSpPr>
          <p:cNvPr id="5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59" name="Title Text"/>
          <p:cNvSpPr txBox="1">
            <a:spLocks noGrp="1"/>
          </p:cNvSpPr>
          <p:nvPr>
            <p:ph type="title"/>
          </p:nvPr>
        </p:nvSpPr>
        <p:spPr>
          <a:xfrm>
            <a:off x="7239000" y="50738"/>
            <a:ext cx="3932236" cy="1600201"/>
          </a:xfrm>
          <a:prstGeom prst="rect">
            <a:avLst/>
          </a:prstGeom>
        </p:spPr>
        <p:txBody>
          <a:bodyPr lIns="45719" tIns="45719" rIns="45719" bIns="45719" anchor="b"/>
          <a:lstStyle>
            <a:lvl1pPr algn="r">
              <a:defRPr sz="3200"/>
            </a:lvl1pPr>
          </a:lstStyle>
          <a:p>
            <a:r>
              <a:t>Title Text</a:t>
            </a:r>
          </a:p>
        </p:txBody>
      </p:sp>
      <p:sp>
        <p:nvSpPr>
          <p:cNvPr id="560" name="Body Level One…"/>
          <p:cNvSpPr txBox="1">
            <a:spLocks noGrp="1"/>
          </p:cNvSpPr>
          <p:nvPr>
            <p:ph type="body" sz="half" idx="1"/>
          </p:nvPr>
        </p:nvSpPr>
        <p:spPr>
          <a:xfrm>
            <a:off x="306778" y="1493353"/>
            <a:ext cx="6172201" cy="4335949"/>
          </a:xfrm>
          <a:prstGeom prst="rect">
            <a:avLst/>
          </a:prstGeom>
        </p:spPr>
        <p:txBody>
          <a:bodyPr lIns="45719" tIns="45719" rIns="45719" bIns="45719"/>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561" name="Text Placeholder 3"/>
          <p:cNvSpPr>
            <a:spLocks noGrp="1"/>
          </p:cNvSpPr>
          <p:nvPr>
            <p:ph type="body" sz="quarter" idx="21"/>
          </p:nvPr>
        </p:nvSpPr>
        <p:spPr>
          <a:xfrm>
            <a:off x="7238999" y="1927224"/>
            <a:ext cx="3932238" cy="3811588"/>
          </a:xfrm>
          <a:prstGeom prst="rect">
            <a:avLst/>
          </a:prstGeom>
        </p:spPr>
        <p:txBody>
          <a:bodyPr lIns="45719" tIns="45719" rIns="45719" bIns="45719"/>
          <a:lstStyle/>
          <a:p>
            <a:pPr marL="0" indent="0">
              <a:buSzTx/>
              <a:buFontTx/>
              <a:buNone/>
              <a:defRPr sz="1600"/>
            </a:pPr>
            <a:endParaRPr/>
          </a:p>
        </p:txBody>
      </p:sp>
      <p:sp>
        <p:nvSpPr>
          <p:cNvPr id="5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69" name="Title Text"/>
          <p:cNvSpPr txBox="1">
            <a:spLocks noGrp="1"/>
          </p:cNvSpPr>
          <p:nvPr>
            <p:ph type="title"/>
          </p:nvPr>
        </p:nvSpPr>
        <p:spPr>
          <a:xfrm>
            <a:off x="7477665" y="200088"/>
            <a:ext cx="3932237" cy="1600201"/>
          </a:xfrm>
          <a:prstGeom prst="rect">
            <a:avLst/>
          </a:prstGeom>
        </p:spPr>
        <p:txBody>
          <a:bodyPr lIns="45719" tIns="45719" rIns="45719" bIns="45719" anchor="b"/>
          <a:lstStyle>
            <a:lvl1pPr algn="r">
              <a:defRPr sz="3200"/>
            </a:lvl1pPr>
          </a:lstStyle>
          <a:p>
            <a:r>
              <a:t>Title Text</a:t>
            </a:r>
          </a:p>
        </p:txBody>
      </p:sp>
      <p:sp>
        <p:nvSpPr>
          <p:cNvPr id="570" name="Picture Placeholder 2"/>
          <p:cNvSpPr>
            <a:spLocks noGrp="1"/>
          </p:cNvSpPr>
          <p:nvPr>
            <p:ph type="pic" sz="half" idx="21"/>
          </p:nvPr>
        </p:nvSpPr>
        <p:spPr>
          <a:xfrm>
            <a:off x="773722" y="1473081"/>
            <a:ext cx="6368979" cy="4206751"/>
          </a:xfrm>
          <a:prstGeom prst="rect">
            <a:avLst/>
          </a:prstGeom>
        </p:spPr>
        <p:txBody>
          <a:bodyPr lIns="91439" tIns="45719" rIns="91439" bIns="45719">
            <a:noAutofit/>
          </a:bodyPr>
          <a:lstStyle/>
          <a:p>
            <a:endParaRPr/>
          </a:p>
        </p:txBody>
      </p:sp>
      <p:sp>
        <p:nvSpPr>
          <p:cNvPr id="571" name="Body Level One…"/>
          <p:cNvSpPr txBox="1">
            <a:spLocks noGrp="1"/>
          </p:cNvSpPr>
          <p:nvPr>
            <p:ph type="body" sz="quarter" idx="1"/>
          </p:nvPr>
        </p:nvSpPr>
        <p:spPr>
          <a:xfrm>
            <a:off x="7477663" y="1868243"/>
            <a:ext cx="3932238" cy="3811589"/>
          </a:xfrm>
          <a:prstGeom prst="rect">
            <a:avLst/>
          </a:prstGeom>
        </p:spPr>
        <p:txBody>
          <a:bodyPr lIns="45719" tIns="45719" rIns="45719" bIns="45719"/>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5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73"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74" name="Footer Placeholder 3"/>
          <p:cNvSpPr txBox="1"/>
          <p:nvPr/>
        </p:nvSpPr>
        <p:spPr>
          <a:xfrm>
            <a:off x="739819" y="5996968"/>
            <a:ext cx="10881361"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75" name="Date Placeholder 3"/>
          <p:cNvSpPr txBox="1"/>
          <p:nvPr/>
        </p:nvSpPr>
        <p:spPr>
          <a:xfrm>
            <a:off x="1098197" y="6360268"/>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76" name="Footer Placeholder 4"/>
          <p:cNvSpPr txBox="1"/>
          <p:nvPr/>
        </p:nvSpPr>
        <p:spPr>
          <a:xfrm>
            <a:off x="4701244" y="6416991"/>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77" name="Slide Number Placeholder 5"/>
          <p:cNvSpPr txBox="1"/>
          <p:nvPr/>
        </p:nvSpPr>
        <p:spPr>
          <a:xfrm>
            <a:off x="9044640" y="6393842"/>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78"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79"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80"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81"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82" name="Title Text"/>
          <p:cNvSpPr txBox="1">
            <a:spLocks noGrp="1"/>
          </p:cNvSpPr>
          <p:nvPr>
            <p:ph type="title"/>
          </p:nvPr>
        </p:nvSpPr>
        <p:spPr>
          <a:xfrm>
            <a:off x="3581400" y="356332"/>
            <a:ext cx="7773990" cy="1325564"/>
          </a:xfrm>
          <a:prstGeom prst="rect">
            <a:avLst/>
          </a:prstGeom>
        </p:spPr>
        <p:txBody>
          <a:bodyPr lIns="45718" tIns="45718" rIns="45718" bIns="45718"/>
          <a:lstStyle>
            <a:lvl1pPr algn="r">
              <a:defRPr sz="4400"/>
            </a:lvl1pPr>
          </a:lstStyle>
          <a:p>
            <a:r>
              <a:t>Title Text</a:t>
            </a:r>
          </a:p>
        </p:txBody>
      </p:sp>
      <p:sp>
        <p:nvSpPr>
          <p:cNvPr id="83" name="Body Level One…"/>
          <p:cNvSpPr txBox="1">
            <a:spLocks noGrp="1"/>
          </p:cNvSpPr>
          <p:nvPr>
            <p:ph type="body" sz="quarter" idx="1"/>
          </p:nvPr>
        </p:nvSpPr>
        <p:spPr>
          <a:xfrm>
            <a:off x="839787" y="1681163"/>
            <a:ext cx="5157790" cy="823917"/>
          </a:xfrm>
          <a:prstGeom prst="rect">
            <a:avLst/>
          </a:prstGeom>
        </p:spPr>
        <p:txBody>
          <a:bodyPr lIns="45718" tIns="45718" rIns="45718" bIns="45718"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4" name="Text Placeholder 4"/>
          <p:cNvSpPr>
            <a:spLocks noGrp="1"/>
          </p:cNvSpPr>
          <p:nvPr>
            <p:ph type="body" sz="quarter" idx="21"/>
          </p:nvPr>
        </p:nvSpPr>
        <p:spPr>
          <a:xfrm>
            <a:off x="6172200" y="1681163"/>
            <a:ext cx="5183188" cy="823914"/>
          </a:xfrm>
          <a:prstGeom prst="rect">
            <a:avLst/>
          </a:prstGeom>
        </p:spPr>
        <p:txBody>
          <a:bodyPr lIns="45718" tIns="45718" rIns="45718" bIns="45718" anchor="b"/>
          <a:lstStyle/>
          <a:p>
            <a:endParaRPr/>
          </a:p>
        </p:txBody>
      </p:sp>
      <p:sp>
        <p:nvSpPr>
          <p:cNvPr id="85"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08"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09" name="Footer Placeholder 3"/>
          <p:cNvSpPr txBox="1"/>
          <p:nvPr/>
        </p:nvSpPr>
        <p:spPr>
          <a:xfrm>
            <a:off x="739819" y="5996968"/>
            <a:ext cx="10881361"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110" name="Date Placeholder 3"/>
          <p:cNvSpPr txBox="1"/>
          <p:nvPr/>
        </p:nvSpPr>
        <p:spPr>
          <a:xfrm>
            <a:off x="1098197" y="6360268"/>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11" name="Footer Placeholder 4"/>
          <p:cNvSpPr txBox="1"/>
          <p:nvPr/>
        </p:nvSpPr>
        <p:spPr>
          <a:xfrm>
            <a:off x="4701244" y="6416991"/>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12" name="Slide Number Placeholder 5"/>
          <p:cNvSpPr txBox="1"/>
          <p:nvPr/>
        </p:nvSpPr>
        <p:spPr>
          <a:xfrm>
            <a:off x="9044640" y="6393842"/>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13"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114"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115"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116"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17" name="Title Text"/>
          <p:cNvSpPr txBox="1">
            <a:spLocks noGrp="1"/>
          </p:cNvSpPr>
          <p:nvPr>
            <p:ph type="title"/>
          </p:nvPr>
        </p:nvSpPr>
        <p:spPr>
          <a:xfrm>
            <a:off x="7239000" y="50738"/>
            <a:ext cx="3932236" cy="1600201"/>
          </a:xfrm>
          <a:prstGeom prst="rect">
            <a:avLst/>
          </a:prstGeom>
        </p:spPr>
        <p:txBody>
          <a:bodyPr lIns="45718" tIns="45718" rIns="45718" bIns="45718" anchor="b"/>
          <a:lstStyle>
            <a:lvl1pPr algn="r">
              <a:defRPr sz="3200"/>
            </a:lvl1pPr>
          </a:lstStyle>
          <a:p>
            <a:r>
              <a:t>Title Text</a:t>
            </a:r>
          </a:p>
        </p:txBody>
      </p:sp>
      <p:sp>
        <p:nvSpPr>
          <p:cNvPr id="118" name="Body Level One…"/>
          <p:cNvSpPr txBox="1">
            <a:spLocks noGrp="1"/>
          </p:cNvSpPr>
          <p:nvPr>
            <p:ph type="body" sz="half" idx="1"/>
          </p:nvPr>
        </p:nvSpPr>
        <p:spPr>
          <a:xfrm>
            <a:off x="306778" y="1493353"/>
            <a:ext cx="6172202" cy="4335949"/>
          </a:xfrm>
          <a:prstGeom prst="rect">
            <a:avLst/>
          </a:prstGeom>
        </p:spPr>
        <p:txBody>
          <a:bodyPr lIns="45718" tIns="45718" rIns="45718" bIns="45718"/>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119" name="Text Placeholder 3"/>
          <p:cNvSpPr>
            <a:spLocks noGrp="1"/>
          </p:cNvSpPr>
          <p:nvPr>
            <p:ph type="body" sz="quarter" idx="21"/>
          </p:nvPr>
        </p:nvSpPr>
        <p:spPr>
          <a:xfrm>
            <a:off x="7238999" y="1927224"/>
            <a:ext cx="3932240" cy="3811588"/>
          </a:xfrm>
          <a:prstGeom prst="rect">
            <a:avLst/>
          </a:prstGeom>
        </p:spPr>
        <p:txBody>
          <a:bodyPr lIns="45718" tIns="45718" rIns="45718" bIns="45718"/>
          <a:lstStyle/>
          <a:p>
            <a:endParaRPr/>
          </a:p>
        </p:txBody>
      </p:sp>
      <p:sp>
        <p:nvSpPr>
          <p:cNvPr id="120"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27"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28" name="Footer Placeholder 3"/>
          <p:cNvSpPr txBox="1"/>
          <p:nvPr/>
        </p:nvSpPr>
        <p:spPr>
          <a:xfrm>
            <a:off x="739819" y="5996968"/>
            <a:ext cx="10881361"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129" name="Date Placeholder 3"/>
          <p:cNvSpPr txBox="1"/>
          <p:nvPr/>
        </p:nvSpPr>
        <p:spPr>
          <a:xfrm>
            <a:off x="1098197" y="6360268"/>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30" name="Footer Placeholder 4"/>
          <p:cNvSpPr txBox="1"/>
          <p:nvPr/>
        </p:nvSpPr>
        <p:spPr>
          <a:xfrm>
            <a:off x="4701244" y="6416991"/>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31" name="Slide Number Placeholder 5"/>
          <p:cNvSpPr txBox="1"/>
          <p:nvPr/>
        </p:nvSpPr>
        <p:spPr>
          <a:xfrm>
            <a:off x="9044640" y="6393842"/>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32"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133"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134"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135"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36" name="Title Text"/>
          <p:cNvSpPr txBox="1">
            <a:spLocks noGrp="1"/>
          </p:cNvSpPr>
          <p:nvPr>
            <p:ph type="title"/>
          </p:nvPr>
        </p:nvSpPr>
        <p:spPr>
          <a:xfrm>
            <a:off x="7477665" y="200088"/>
            <a:ext cx="3932241" cy="1600201"/>
          </a:xfrm>
          <a:prstGeom prst="rect">
            <a:avLst/>
          </a:prstGeom>
        </p:spPr>
        <p:txBody>
          <a:bodyPr lIns="45718" tIns="45718" rIns="45718" bIns="45718" anchor="b"/>
          <a:lstStyle>
            <a:lvl1pPr algn="r">
              <a:defRPr sz="3200"/>
            </a:lvl1pPr>
          </a:lstStyle>
          <a:p>
            <a:r>
              <a:t>Title Text</a:t>
            </a:r>
          </a:p>
        </p:txBody>
      </p:sp>
      <p:sp>
        <p:nvSpPr>
          <p:cNvPr id="137" name="Picture Placeholder 2"/>
          <p:cNvSpPr>
            <a:spLocks noGrp="1"/>
          </p:cNvSpPr>
          <p:nvPr>
            <p:ph type="pic" sz="half" idx="21"/>
          </p:nvPr>
        </p:nvSpPr>
        <p:spPr>
          <a:xfrm>
            <a:off x="773722" y="1473081"/>
            <a:ext cx="6368980" cy="4206751"/>
          </a:xfrm>
          <a:prstGeom prst="rect">
            <a:avLst/>
          </a:prstGeom>
        </p:spPr>
        <p:txBody>
          <a:bodyPr lIns="91439" tIns="45719" rIns="91439" bIns="45719">
            <a:noAutofit/>
          </a:bodyPr>
          <a:lstStyle/>
          <a:p>
            <a:endParaRPr/>
          </a:p>
        </p:txBody>
      </p:sp>
      <p:sp>
        <p:nvSpPr>
          <p:cNvPr id="138" name="Body Level One…"/>
          <p:cNvSpPr txBox="1">
            <a:spLocks noGrp="1"/>
          </p:cNvSpPr>
          <p:nvPr>
            <p:ph type="body" sz="quarter" idx="1"/>
          </p:nvPr>
        </p:nvSpPr>
        <p:spPr>
          <a:xfrm>
            <a:off x="7477662" y="1868241"/>
            <a:ext cx="3932242" cy="3811591"/>
          </a:xfrm>
          <a:prstGeom prst="rect">
            <a:avLst/>
          </a:prstGeom>
        </p:spPr>
        <p:txBody>
          <a:bodyPr lIns="45718" tIns="45718" rIns="45718" bIns="45718"/>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46" name="Rectangle 6"/>
          <p:cNvSpPr/>
          <p:nvPr/>
        </p:nvSpPr>
        <p:spPr>
          <a:xfrm>
            <a:off x="0" y="6176964"/>
            <a:ext cx="12192000" cy="681042"/>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47" name="Footer Placeholder 3"/>
          <p:cNvSpPr txBox="1"/>
          <p:nvPr/>
        </p:nvSpPr>
        <p:spPr>
          <a:xfrm>
            <a:off x="739819" y="5996968"/>
            <a:ext cx="10881361"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2019 DeepTarget Inc., All Rights Reserved</a:t>
            </a:r>
          </a:p>
        </p:txBody>
      </p:sp>
      <p:sp>
        <p:nvSpPr>
          <p:cNvPr id="148" name="Date Placeholder 3"/>
          <p:cNvSpPr txBox="1"/>
          <p:nvPr/>
        </p:nvSpPr>
        <p:spPr>
          <a:xfrm>
            <a:off x="1098197" y="6360268"/>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49" name="Footer Placeholder 4"/>
          <p:cNvSpPr txBox="1"/>
          <p:nvPr/>
        </p:nvSpPr>
        <p:spPr>
          <a:xfrm>
            <a:off x="4701244" y="6416991"/>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50" name="Slide Number Placeholder 5"/>
          <p:cNvSpPr txBox="1"/>
          <p:nvPr/>
        </p:nvSpPr>
        <p:spPr>
          <a:xfrm>
            <a:off x="9044640" y="6393842"/>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51" name="Picture 19" descr="Picture 19"/>
          <p:cNvPicPr>
            <a:picLocks noChangeAspect="1"/>
          </p:cNvPicPr>
          <p:nvPr/>
        </p:nvPicPr>
        <p:blipFill>
          <a:blip r:embed="rId4"/>
          <a:stretch>
            <a:fillRect/>
          </a:stretch>
        </p:blipFill>
        <p:spPr>
          <a:xfrm>
            <a:off x="1085846" y="6356350"/>
            <a:ext cx="365130" cy="365125"/>
          </a:xfrm>
          <a:prstGeom prst="rect">
            <a:avLst/>
          </a:prstGeom>
          <a:ln w="12700">
            <a:miter lim="400000"/>
          </a:ln>
        </p:spPr>
      </p:pic>
      <p:pic>
        <p:nvPicPr>
          <p:cNvPr id="152" name="Picture 20" descr="Picture 20"/>
          <p:cNvPicPr>
            <a:picLocks noChangeAspect="1"/>
          </p:cNvPicPr>
          <p:nvPr/>
        </p:nvPicPr>
        <p:blipFill>
          <a:blip r:embed="rId5"/>
          <a:stretch>
            <a:fillRect/>
          </a:stretch>
        </p:blipFill>
        <p:spPr>
          <a:xfrm>
            <a:off x="5274717" y="6388036"/>
            <a:ext cx="301142" cy="301757"/>
          </a:xfrm>
          <a:prstGeom prst="rect">
            <a:avLst/>
          </a:prstGeom>
          <a:ln w="12700">
            <a:miter lim="400000"/>
          </a:ln>
        </p:spPr>
      </p:pic>
      <p:pic>
        <p:nvPicPr>
          <p:cNvPr id="153" name="Picture 21" descr="Picture 21"/>
          <p:cNvPicPr>
            <a:picLocks noChangeAspect="1"/>
          </p:cNvPicPr>
          <p:nvPr/>
        </p:nvPicPr>
        <p:blipFill>
          <a:blip r:embed="rId6"/>
          <a:stretch>
            <a:fillRect/>
          </a:stretch>
        </p:blipFill>
        <p:spPr>
          <a:xfrm>
            <a:off x="9174181" y="6376460"/>
            <a:ext cx="320045" cy="321870"/>
          </a:xfrm>
          <a:prstGeom prst="rect">
            <a:avLst/>
          </a:prstGeom>
          <a:ln w="12700">
            <a:miter lim="400000"/>
          </a:ln>
        </p:spPr>
      </p:pic>
      <p:pic>
        <p:nvPicPr>
          <p:cNvPr id="154" name="Picture 12" descr="Picture 12"/>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55" name="Title Text"/>
          <p:cNvSpPr txBox="1">
            <a:spLocks noGrp="1"/>
          </p:cNvSpPr>
          <p:nvPr>
            <p:ph type="title"/>
          </p:nvPr>
        </p:nvSpPr>
        <p:spPr>
          <a:xfrm>
            <a:off x="3581400" y="365125"/>
            <a:ext cx="7772400" cy="1325563"/>
          </a:xfrm>
          <a:prstGeom prst="rect">
            <a:avLst/>
          </a:prstGeom>
        </p:spPr>
        <p:txBody>
          <a:bodyPr lIns="45718" tIns="45718" rIns="45718" bIns="45718"/>
          <a:lstStyle>
            <a:lvl1pPr algn="r">
              <a:defRPr sz="4400"/>
            </a:lvl1pPr>
          </a:lstStyle>
          <a:p>
            <a:r>
              <a:t>Title Text</a:t>
            </a:r>
          </a:p>
        </p:txBody>
      </p:sp>
      <p:sp>
        <p:nvSpPr>
          <p:cNvPr id="156"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63"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64"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165"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66"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67"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68"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169"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170"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171"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72" name="Title Text"/>
          <p:cNvSpPr txBox="1">
            <a:spLocks noGrp="1"/>
          </p:cNvSpPr>
          <p:nvPr>
            <p:ph type="title"/>
          </p:nvPr>
        </p:nvSpPr>
        <p:spPr>
          <a:xfrm>
            <a:off x="1532792" y="1368542"/>
            <a:ext cx="9144001" cy="2387602"/>
          </a:xfrm>
          <a:prstGeom prst="rect">
            <a:avLst/>
          </a:prstGeom>
        </p:spPr>
        <p:txBody>
          <a:bodyPr lIns="45718" tIns="45718" rIns="45718" bIns="45718" anchor="b"/>
          <a:lstStyle>
            <a:lvl1pPr>
              <a:defRPr sz="6000"/>
            </a:lvl1pPr>
          </a:lstStyle>
          <a:p>
            <a:r>
              <a:t>Title Text</a:t>
            </a:r>
          </a:p>
        </p:txBody>
      </p:sp>
      <p:sp>
        <p:nvSpPr>
          <p:cNvPr id="173" name="Body Level One…"/>
          <p:cNvSpPr txBox="1">
            <a:spLocks noGrp="1"/>
          </p:cNvSpPr>
          <p:nvPr>
            <p:ph type="body" sz="quarter" idx="1"/>
          </p:nvPr>
        </p:nvSpPr>
        <p:spPr>
          <a:xfrm>
            <a:off x="1524000" y="3857013"/>
            <a:ext cx="9144000" cy="1655762"/>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1"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82"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183"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184"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185"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186"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187"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188"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189"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190" name="Title Text"/>
          <p:cNvSpPr txBox="1">
            <a:spLocks noGrp="1"/>
          </p:cNvSpPr>
          <p:nvPr>
            <p:ph type="title"/>
          </p:nvPr>
        </p:nvSpPr>
        <p:spPr>
          <a:xfrm>
            <a:off x="3581400" y="365125"/>
            <a:ext cx="7772400" cy="1325563"/>
          </a:xfrm>
          <a:prstGeom prst="rect">
            <a:avLst/>
          </a:prstGeom>
        </p:spPr>
        <p:txBody>
          <a:bodyPr lIns="45718" tIns="45718" rIns="45718" bIns="45718"/>
          <a:lstStyle>
            <a:lvl1pPr algn="r">
              <a:defRPr sz="4400"/>
            </a:lvl1pPr>
          </a:lstStyle>
          <a:p>
            <a:r>
              <a:t>Title Text</a:t>
            </a:r>
          </a:p>
        </p:txBody>
      </p:sp>
      <p:sp>
        <p:nvSpPr>
          <p:cNvPr id="191" name="Body Level One…"/>
          <p:cNvSpPr txBox="1">
            <a:spLocks noGrp="1"/>
          </p:cNvSpPr>
          <p:nvPr>
            <p:ph type="body" idx="1"/>
          </p:nvPr>
        </p:nvSpPr>
        <p:spPr>
          <a:xfrm>
            <a:off x="838200" y="1825625"/>
            <a:ext cx="10515600" cy="4190811"/>
          </a:xfrm>
          <a:prstGeom prst="rect">
            <a:avLst/>
          </a:prstGeom>
        </p:spPr>
        <p:txBody>
          <a:bodyPr lIns="45718" tIns="45718" rIns="45718" bIns="45718"/>
          <a:lstStyle>
            <a:lvl3pPr marL="1234438" indent="-320038"/>
          </a:lstStyle>
          <a:p>
            <a:r>
              <a:t>Body Level One</a:t>
            </a:r>
          </a:p>
          <a:p>
            <a:pPr lvl="1"/>
            <a:r>
              <a:t>Body Level Two</a:t>
            </a:r>
          </a:p>
          <a:p>
            <a:pPr lvl="2"/>
            <a:r>
              <a:t>Body Level Three</a:t>
            </a:r>
          </a:p>
          <a:p>
            <a:pPr lvl="3"/>
            <a:r>
              <a:t>Body Level Four</a:t>
            </a:r>
          </a:p>
          <a:p>
            <a:pPr lvl="4"/>
            <a:r>
              <a:t>Body Level Five</a:t>
            </a:r>
          </a:p>
        </p:txBody>
      </p:sp>
      <p:sp>
        <p:nvSpPr>
          <p:cNvPr id="192"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99" name="Rectangle 6"/>
          <p:cNvSpPr/>
          <p:nvPr/>
        </p:nvSpPr>
        <p:spPr>
          <a:xfrm>
            <a:off x="0" y="6107502"/>
            <a:ext cx="12192000" cy="750504"/>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00" name="Footer Placeholder 3"/>
          <p:cNvSpPr txBox="1"/>
          <p:nvPr/>
        </p:nvSpPr>
        <p:spPr>
          <a:xfrm>
            <a:off x="520160" y="6635212"/>
            <a:ext cx="4524838"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201" name="Date Placeholder 3"/>
          <p:cNvSpPr txBox="1"/>
          <p:nvPr/>
        </p:nvSpPr>
        <p:spPr>
          <a:xfrm>
            <a:off x="1098197" y="6282633"/>
            <a:ext cx="2308862" cy="307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ctr">
              <a:defRPr sz="1000" u="sng">
                <a:solidFill>
                  <a:srgbClr val="0000FF"/>
                </a:solidFill>
                <a:uFill>
                  <a:solidFill>
                    <a:srgbClr val="0000FF"/>
                  </a:solidFill>
                </a:uFill>
                <a:latin typeface="Century Gothic"/>
                <a:ea typeface="Century Gothic"/>
                <a:cs typeface="Century Gothic"/>
                <a:sym typeface="Century Gothic"/>
              </a:defRPr>
            </a:pPr>
            <a:r>
              <a:rPr>
                <a:hlinkClick r:id="rId2"/>
              </a:rPr>
              <a:t>www.deeptarget.com</a:t>
            </a:r>
            <a:r>
              <a:rPr u="none">
                <a:solidFill>
                  <a:srgbClr val="000000"/>
                </a:solidFill>
                <a:uFillTx/>
              </a:rPr>
              <a:t>  </a:t>
            </a:r>
            <a:r>
              <a:rPr sz="1400" u="none">
                <a:solidFill>
                  <a:srgbClr val="000000"/>
                </a:solidFill>
                <a:uFillTx/>
              </a:rPr>
              <a:t> </a:t>
            </a:r>
          </a:p>
        </p:txBody>
      </p:sp>
      <p:sp>
        <p:nvSpPr>
          <p:cNvPr id="202" name="Footer Placeholder 4"/>
          <p:cNvSpPr txBox="1"/>
          <p:nvPr/>
        </p:nvSpPr>
        <p:spPr>
          <a:xfrm>
            <a:off x="4701244" y="6339359"/>
            <a:ext cx="29946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1000">
                <a:latin typeface="Century Gothic"/>
                <a:ea typeface="Century Gothic"/>
                <a:cs typeface="Century Gothic"/>
                <a:sym typeface="Century Gothic"/>
              </a:defRPr>
            </a:lvl1pPr>
          </a:lstStyle>
          <a:p>
            <a:r>
              <a:t> (256) 217-4055  </a:t>
            </a:r>
          </a:p>
        </p:txBody>
      </p:sp>
      <p:sp>
        <p:nvSpPr>
          <p:cNvPr id="203" name="Slide Number Placeholder 5"/>
          <p:cNvSpPr txBox="1"/>
          <p:nvPr/>
        </p:nvSpPr>
        <p:spPr>
          <a:xfrm>
            <a:off x="9044640" y="6316209"/>
            <a:ext cx="2308865" cy="243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lgn="r">
              <a:defRPr sz="1000" u="sng">
                <a:solidFill>
                  <a:srgbClr val="0000FF"/>
                </a:solidFill>
                <a:uFill>
                  <a:solidFill>
                    <a:srgbClr val="0000FF"/>
                  </a:solidFill>
                </a:uFill>
                <a:latin typeface="Century Gothic"/>
                <a:ea typeface="Century Gothic"/>
                <a:cs typeface="Century Gothic"/>
                <a:sym typeface="Century Gothic"/>
              </a:defRPr>
            </a:pPr>
            <a:r>
              <a:rPr>
                <a:hlinkClick r:id="rId3"/>
              </a:rPr>
              <a:t>success@deeptarget.com</a:t>
            </a:r>
            <a:r>
              <a:rPr u="none">
                <a:solidFill>
                  <a:srgbClr val="000000"/>
                </a:solidFill>
                <a:uFillTx/>
              </a:rPr>
              <a:t>  </a:t>
            </a:r>
          </a:p>
        </p:txBody>
      </p:sp>
      <p:pic>
        <p:nvPicPr>
          <p:cNvPr id="204" name="Picture 19" descr="Picture 19"/>
          <p:cNvPicPr>
            <a:picLocks noChangeAspect="1"/>
          </p:cNvPicPr>
          <p:nvPr/>
        </p:nvPicPr>
        <p:blipFill>
          <a:blip r:embed="rId4"/>
          <a:stretch>
            <a:fillRect/>
          </a:stretch>
        </p:blipFill>
        <p:spPr>
          <a:xfrm>
            <a:off x="1085846" y="6278714"/>
            <a:ext cx="365130" cy="365130"/>
          </a:xfrm>
          <a:prstGeom prst="rect">
            <a:avLst/>
          </a:prstGeom>
          <a:ln w="12700">
            <a:miter lim="400000"/>
          </a:ln>
        </p:spPr>
      </p:pic>
      <p:pic>
        <p:nvPicPr>
          <p:cNvPr id="205" name="Picture 20" descr="Picture 20"/>
          <p:cNvPicPr>
            <a:picLocks noChangeAspect="1"/>
          </p:cNvPicPr>
          <p:nvPr/>
        </p:nvPicPr>
        <p:blipFill>
          <a:blip r:embed="rId5"/>
          <a:stretch>
            <a:fillRect/>
          </a:stretch>
        </p:blipFill>
        <p:spPr>
          <a:xfrm>
            <a:off x="5274717" y="6310402"/>
            <a:ext cx="301142" cy="301757"/>
          </a:xfrm>
          <a:prstGeom prst="rect">
            <a:avLst/>
          </a:prstGeom>
          <a:ln w="12700">
            <a:miter lim="400000"/>
          </a:ln>
        </p:spPr>
      </p:pic>
      <p:pic>
        <p:nvPicPr>
          <p:cNvPr id="206" name="Picture 21" descr="Picture 21"/>
          <p:cNvPicPr>
            <a:picLocks noChangeAspect="1"/>
          </p:cNvPicPr>
          <p:nvPr/>
        </p:nvPicPr>
        <p:blipFill>
          <a:blip r:embed="rId6"/>
          <a:stretch>
            <a:fillRect/>
          </a:stretch>
        </p:blipFill>
        <p:spPr>
          <a:xfrm>
            <a:off x="9174181" y="6298824"/>
            <a:ext cx="320045" cy="321870"/>
          </a:xfrm>
          <a:prstGeom prst="rect">
            <a:avLst/>
          </a:prstGeom>
          <a:ln w="12700">
            <a:miter lim="400000"/>
          </a:ln>
        </p:spPr>
      </p:pic>
      <p:pic>
        <p:nvPicPr>
          <p:cNvPr id="207" name="Picture 1" descr="Picture 1"/>
          <p:cNvPicPr>
            <a:picLocks noChangeAspect="1"/>
          </p:cNvPicPr>
          <p:nvPr/>
        </p:nvPicPr>
        <p:blipFill>
          <a:blip r:embed="rId7"/>
          <a:stretch>
            <a:fillRect/>
          </a:stretch>
        </p:blipFill>
        <p:spPr>
          <a:xfrm>
            <a:off x="361205" y="263546"/>
            <a:ext cx="3200401" cy="1224154"/>
          </a:xfrm>
          <a:prstGeom prst="rect">
            <a:avLst/>
          </a:prstGeom>
          <a:ln w="12700">
            <a:miter lim="400000"/>
          </a:ln>
        </p:spPr>
      </p:pic>
      <p:sp>
        <p:nvSpPr>
          <p:cNvPr id="208" name="Title Text"/>
          <p:cNvSpPr txBox="1">
            <a:spLocks noGrp="1"/>
          </p:cNvSpPr>
          <p:nvPr>
            <p:ph type="title"/>
          </p:nvPr>
        </p:nvSpPr>
        <p:spPr>
          <a:xfrm>
            <a:off x="831850" y="1709738"/>
            <a:ext cx="10515600" cy="2852737"/>
          </a:xfrm>
          <a:prstGeom prst="rect">
            <a:avLst/>
          </a:prstGeom>
        </p:spPr>
        <p:txBody>
          <a:bodyPr lIns="45718" tIns="45718" rIns="45718" bIns="45718" anchor="b"/>
          <a:lstStyle>
            <a:lvl1pPr algn="r">
              <a:defRPr sz="6000"/>
            </a:lvl1pPr>
          </a:lstStyle>
          <a:p>
            <a:r>
              <a:t>Title Text</a:t>
            </a:r>
          </a:p>
        </p:txBody>
      </p:sp>
      <p:sp>
        <p:nvSpPr>
          <p:cNvPr id="209" name="Body Level One…"/>
          <p:cNvSpPr txBox="1">
            <a:spLocks noGrp="1"/>
          </p:cNvSpPr>
          <p:nvPr>
            <p:ph type="body" sz="quarter" idx="1"/>
          </p:nvPr>
        </p:nvSpPr>
        <p:spPr>
          <a:xfrm>
            <a:off x="831850" y="4589462"/>
            <a:ext cx="10515600" cy="1500192"/>
          </a:xfrm>
          <a:prstGeom prst="rect">
            <a:avLst/>
          </a:prstGeom>
        </p:spPr>
        <p:txBody>
          <a:bodyPr lIns="45718" tIns="45718" rIns="45718" bIns="45718"/>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0" name="Slide Number"/>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mailto:success@deeptarget.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www.deeptarget.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0" y="6107502"/>
            <a:ext cx="12192000" cy="750500"/>
          </a:xfrm>
          <a:prstGeom prst="rect">
            <a:avLst/>
          </a:prstGeom>
          <a:solidFill>
            <a:srgbClr val="CCD163"/>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 name="Footer Placeholder 3"/>
          <p:cNvSpPr txBox="1"/>
          <p:nvPr/>
        </p:nvSpPr>
        <p:spPr>
          <a:xfrm>
            <a:off x="520163" y="6635212"/>
            <a:ext cx="4524831"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800">
                <a:latin typeface="Century Gothic"/>
                <a:ea typeface="Century Gothic"/>
                <a:cs typeface="Century Gothic"/>
                <a:sym typeface="Century Gothic"/>
              </a:defRPr>
            </a:lvl1pPr>
          </a:lstStyle>
          <a:p>
            <a:r>
              <a:t>Copyright © 2020 DeepTarget Inc., All Rights Reserved</a:t>
            </a:r>
          </a:p>
        </p:txBody>
      </p:sp>
      <p:sp>
        <p:nvSpPr>
          <p:cNvPr id="4" name="Date Placeholder 3"/>
          <p:cNvSpPr txBox="1"/>
          <p:nvPr/>
        </p:nvSpPr>
        <p:spPr>
          <a:xfrm>
            <a:off x="1098197" y="6282634"/>
            <a:ext cx="2308862"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1000">
                <a:latin typeface="Century Gothic"/>
                <a:ea typeface="Century Gothic"/>
                <a:cs typeface="Century Gothic"/>
                <a:sym typeface="Century Gothic"/>
              </a:defRPr>
            </a:pPr>
            <a:r>
              <a:rPr u="sng">
                <a:solidFill>
                  <a:srgbClr val="0000FF"/>
                </a:solidFill>
                <a:uFill>
                  <a:solidFill>
                    <a:srgbClr val="0000FF"/>
                  </a:solidFill>
                </a:uFill>
                <a:hlinkClick r:id="rId25"/>
              </a:rPr>
              <a:t>www.deeptarget.com</a:t>
            </a:r>
            <a:r>
              <a:t>  </a:t>
            </a:r>
            <a:r>
              <a:rPr sz="1400"/>
              <a:t> </a:t>
            </a:r>
          </a:p>
        </p:txBody>
      </p:sp>
      <p:sp>
        <p:nvSpPr>
          <p:cNvPr id="5" name="Footer Placeholder 4"/>
          <p:cNvSpPr txBox="1"/>
          <p:nvPr/>
        </p:nvSpPr>
        <p:spPr>
          <a:xfrm>
            <a:off x="4701245" y="6339359"/>
            <a:ext cx="2994661"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000">
                <a:latin typeface="Century Gothic"/>
                <a:ea typeface="Century Gothic"/>
                <a:cs typeface="Century Gothic"/>
                <a:sym typeface="Century Gothic"/>
              </a:defRPr>
            </a:lvl1pPr>
          </a:lstStyle>
          <a:p>
            <a:r>
              <a:t> (256) 217-4055  </a:t>
            </a:r>
          </a:p>
        </p:txBody>
      </p:sp>
      <p:sp>
        <p:nvSpPr>
          <p:cNvPr id="6" name="Slide Number Placeholder 5"/>
          <p:cNvSpPr txBox="1"/>
          <p:nvPr/>
        </p:nvSpPr>
        <p:spPr>
          <a:xfrm>
            <a:off x="9044642" y="6316209"/>
            <a:ext cx="2308861" cy="24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r">
              <a:defRPr sz="1000">
                <a:latin typeface="Century Gothic"/>
                <a:ea typeface="Century Gothic"/>
                <a:cs typeface="Century Gothic"/>
                <a:sym typeface="Century Gothic"/>
              </a:defRPr>
            </a:pPr>
            <a:r>
              <a:rPr u="sng">
                <a:solidFill>
                  <a:srgbClr val="0000FF"/>
                </a:solidFill>
                <a:uFill>
                  <a:solidFill>
                    <a:srgbClr val="0000FF"/>
                  </a:solidFill>
                </a:uFill>
                <a:hlinkClick r:id="rId26"/>
              </a:rPr>
              <a:t>success@deeptarget.com</a:t>
            </a:r>
            <a:r>
              <a:t>  </a:t>
            </a:r>
          </a:p>
        </p:txBody>
      </p:sp>
      <p:pic>
        <p:nvPicPr>
          <p:cNvPr id="7" name="Picture 19" descr="Picture 19"/>
          <p:cNvPicPr>
            <a:picLocks noChangeAspect="1"/>
          </p:cNvPicPr>
          <p:nvPr/>
        </p:nvPicPr>
        <p:blipFill>
          <a:blip r:embed="rId27"/>
          <a:stretch>
            <a:fillRect/>
          </a:stretch>
        </p:blipFill>
        <p:spPr>
          <a:xfrm>
            <a:off x="1085846" y="6278715"/>
            <a:ext cx="365126" cy="365126"/>
          </a:xfrm>
          <a:prstGeom prst="rect">
            <a:avLst/>
          </a:prstGeom>
          <a:ln w="12700">
            <a:miter lim="400000"/>
          </a:ln>
        </p:spPr>
      </p:pic>
      <p:pic>
        <p:nvPicPr>
          <p:cNvPr id="8" name="Picture 20" descr="Picture 20"/>
          <p:cNvPicPr>
            <a:picLocks noChangeAspect="1"/>
          </p:cNvPicPr>
          <p:nvPr/>
        </p:nvPicPr>
        <p:blipFill>
          <a:blip r:embed="rId28"/>
          <a:stretch>
            <a:fillRect/>
          </a:stretch>
        </p:blipFill>
        <p:spPr>
          <a:xfrm>
            <a:off x="5274717" y="6310402"/>
            <a:ext cx="301138" cy="301753"/>
          </a:xfrm>
          <a:prstGeom prst="rect">
            <a:avLst/>
          </a:prstGeom>
          <a:ln w="12700">
            <a:miter lim="400000"/>
          </a:ln>
        </p:spPr>
      </p:pic>
      <p:pic>
        <p:nvPicPr>
          <p:cNvPr id="9" name="Picture 21" descr="Picture 21"/>
          <p:cNvPicPr>
            <a:picLocks noChangeAspect="1"/>
          </p:cNvPicPr>
          <p:nvPr/>
        </p:nvPicPr>
        <p:blipFill>
          <a:blip r:embed="rId29"/>
          <a:stretch>
            <a:fillRect/>
          </a:stretch>
        </p:blipFill>
        <p:spPr>
          <a:xfrm>
            <a:off x="9174181" y="6298825"/>
            <a:ext cx="320041" cy="321866"/>
          </a:xfrm>
          <a:prstGeom prst="rect">
            <a:avLst/>
          </a:prstGeom>
          <a:ln w="12700">
            <a:miter lim="400000"/>
          </a:ln>
        </p:spPr>
      </p:pic>
      <p:sp>
        <p:nvSpPr>
          <p:cNvPr id="10"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11"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12"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4" r:id="rId12"/>
    <p:sldLayoutId id="2147483665" r:id="rId13"/>
    <p:sldLayoutId id="2147483669"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transition spd="med"/>
  <p:txStyles>
    <p:titleStyle>
      <a:lvl1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1pPr>
      <a:lvl2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2pPr>
      <a:lvl3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3pPr>
      <a:lvl4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4pPr>
      <a:lvl5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5pPr>
      <a:lvl6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6pPr>
      <a:lvl7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7pPr>
      <a:lvl8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8pPr>
      <a:lvl9pPr marL="0" marR="0" indent="0" algn="ctr" defTabSz="914400" rtl="0" latinLnBrk="0">
        <a:lnSpc>
          <a:spcPct val="90000"/>
        </a:lnSpc>
        <a:spcBef>
          <a:spcPts val="0"/>
        </a:spcBef>
        <a:spcAft>
          <a:spcPts val="0"/>
        </a:spcAft>
        <a:buClrTx/>
        <a:buSzTx/>
        <a:buFontTx/>
        <a:buNone/>
        <a:tabLst/>
        <a:defRPr sz="4000" b="1" i="0" u="none" strike="noStrike" cap="none" spc="300" baseline="0">
          <a:solidFill>
            <a:srgbClr val="CCD163"/>
          </a:solidFill>
          <a:effectLst>
            <a:outerShdw blurRad="38100" dist="38100" dir="2700000" rotWithShape="0">
              <a:srgbClr val="000000">
                <a:alpha val="43137"/>
              </a:srgbClr>
            </a:outerShdw>
          </a:effectLst>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1.xml"/><Relationship Id="rId4" Type="http://schemas.openxmlformats.org/officeDocument/2006/relationships/hyperlink" Target="https://digital.hbs.edu/platform-rctom/submission/promise-and-peril-for-machine-learning-at-netfli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A08BC0F-5225-2244-B41E-958CB62FBBF0}"/>
              </a:ext>
            </a:extLst>
          </p:cNvPr>
          <p:cNvGrpSpPr/>
          <p:nvPr/>
        </p:nvGrpSpPr>
        <p:grpSpPr>
          <a:xfrm>
            <a:off x="9025444" y="580777"/>
            <a:ext cx="2734420" cy="5267685"/>
            <a:chOff x="9892283" y="1175276"/>
            <a:chExt cx="1658044" cy="3379366"/>
          </a:xfrm>
        </p:grpSpPr>
        <p:pic>
          <p:nvPicPr>
            <p:cNvPr id="24" name="Picture 10" descr="Picture 10">
              <a:extLst>
                <a:ext uri="{FF2B5EF4-FFF2-40B4-BE49-F238E27FC236}">
                  <a16:creationId xmlns:a16="http://schemas.microsoft.com/office/drawing/2014/main" id="{1E25AAA5-AD02-E640-BFC0-69CEE58C51A1}"/>
                </a:ext>
              </a:extLst>
            </p:cNvPr>
            <p:cNvPicPr>
              <a:picLocks noChangeAspect="1"/>
            </p:cNvPicPr>
            <p:nvPr/>
          </p:nvPicPr>
          <p:blipFill>
            <a:blip r:embed="rId3"/>
            <a:stretch>
              <a:fillRect/>
            </a:stretch>
          </p:blipFill>
          <p:spPr>
            <a:xfrm>
              <a:off x="9892283" y="1175276"/>
              <a:ext cx="1658044" cy="3379366"/>
            </a:xfrm>
            <a:prstGeom prst="rect">
              <a:avLst/>
            </a:prstGeom>
            <a:ln w="12700" cap="flat">
              <a:noFill/>
              <a:miter lim="400000"/>
            </a:ln>
            <a:effectLst>
              <a:outerShdw blurRad="50800" dist="38100" dir="8100000" rotWithShape="0">
                <a:srgbClr val="000000">
                  <a:alpha val="40000"/>
                </a:srgbClr>
              </a:outerShdw>
            </a:effectLst>
          </p:spPr>
        </p:pic>
        <p:pic>
          <p:nvPicPr>
            <p:cNvPr id="25" name="Picture 24">
              <a:extLst>
                <a:ext uri="{FF2B5EF4-FFF2-40B4-BE49-F238E27FC236}">
                  <a16:creationId xmlns:a16="http://schemas.microsoft.com/office/drawing/2014/main" id="{E26B95BF-EF95-EF41-8B98-17A6A447DB42}"/>
                </a:ext>
              </a:extLst>
            </p:cNvPr>
            <p:cNvPicPr>
              <a:picLocks noChangeAspect="1"/>
            </p:cNvPicPr>
            <p:nvPr/>
          </p:nvPicPr>
          <p:blipFill>
            <a:blip r:embed="rId4"/>
            <a:stretch>
              <a:fillRect/>
            </a:stretch>
          </p:blipFill>
          <p:spPr>
            <a:xfrm>
              <a:off x="10161057" y="1932185"/>
              <a:ext cx="1120495" cy="1865547"/>
            </a:xfrm>
            <a:prstGeom prst="rect">
              <a:avLst/>
            </a:prstGeom>
            <a:ln w="19050">
              <a:solidFill>
                <a:schemeClr val="accent4">
                  <a:lumMod val="60000"/>
                  <a:lumOff val="40000"/>
                </a:schemeClr>
              </a:solidFill>
            </a:ln>
          </p:spPr>
        </p:pic>
      </p:grpSp>
      <p:grpSp>
        <p:nvGrpSpPr>
          <p:cNvPr id="16" name="Group 15">
            <a:extLst>
              <a:ext uri="{FF2B5EF4-FFF2-40B4-BE49-F238E27FC236}">
                <a16:creationId xmlns:a16="http://schemas.microsoft.com/office/drawing/2014/main" id="{696AC96C-B66B-2C42-A23E-34E4A4BCBF70}"/>
              </a:ext>
            </a:extLst>
          </p:cNvPr>
          <p:cNvGrpSpPr/>
          <p:nvPr/>
        </p:nvGrpSpPr>
        <p:grpSpPr>
          <a:xfrm>
            <a:off x="6496038" y="63388"/>
            <a:ext cx="2734420" cy="5267685"/>
            <a:chOff x="5199740" y="484143"/>
            <a:chExt cx="3329007" cy="5322297"/>
          </a:xfrm>
        </p:grpSpPr>
        <p:pic>
          <p:nvPicPr>
            <p:cNvPr id="17" name="Picture 10" descr="Picture 10">
              <a:extLst>
                <a:ext uri="{FF2B5EF4-FFF2-40B4-BE49-F238E27FC236}">
                  <a16:creationId xmlns:a16="http://schemas.microsoft.com/office/drawing/2014/main" id="{90C51BB0-9D83-BC49-B7F9-D23277396111}"/>
                </a:ext>
              </a:extLst>
            </p:cNvPr>
            <p:cNvPicPr>
              <a:picLocks noChangeAspect="1"/>
            </p:cNvPicPr>
            <p:nvPr/>
          </p:nvPicPr>
          <p:blipFill>
            <a:blip r:embed="rId3"/>
            <a:stretch>
              <a:fillRect/>
            </a:stretch>
          </p:blipFill>
          <p:spPr>
            <a:xfrm>
              <a:off x="5199740" y="484143"/>
              <a:ext cx="3329007" cy="5322297"/>
            </a:xfrm>
            <a:prstGeom prst="rect">
              <a:avLst/>
            </a:prstGeom>
            <a:ln w="12700" cap="flat">
              <a:noFill/>
              <a:miter lim="400000"/>
            </a:ln>
            <a:effectLst>
              <a:outerShdw blurRad="50800" dist="38100" dir="8100000" rotWithShape="0">
                <a:srgbClr val="000000">
                  <a:alpha val="40000"/>
                </a:srgbClr>
              </a:outerShdw>
            </a:effectLst>
          </p:spPr>
        </p:pic>
        <p:pic>
          <p:nvPicPr>
            <p:cNvPr id="18" name="Picture 17">
              <a:extLst>
                <a:ext uri="{FF2B5EF4-FFF2-40B4-BE49-F238E27FC236}">
                  <a16:creationId xmlns:a16="http://schemas.microsoft.com/office/drawing/2014/main" id="{D9ACB433-B33F-2240-9FC9-7F248CC976A5}"/>
                </a:ext>
              </a:extLst>
            </p:cNvPr>
            <p:cNvPicPr>
              <a:picLocks noChangeAspect="1"/>
            </p:cNvPicPr>
            <p:nvPr/>
          </p:nvPicPr>
          <p:blipFill>
            <a:blip r:embed="rId5"/>
            <a:stretch>
              <a:fillRect/>
            </a:stretch>
          </p:blipFill>
          <p:spPr>
            <a:xfrm>
              <a:off x="5363995" y="1140981"/>
              <a:ext cx="2990518" cy="4008620"/>
            </a:xfrm>
            <a:prstGeom prst="rect">
              <a:avLst/>
            </a:prstGeom>
            <a:ln>
              <a:solidFill>
                <a:schemeClr val="tx1"/>
              </a:solidFill>
            </a:ln>
          </p:spPr>
        </p:pic>
      </p:grpSp>
      <p:grpSp>
        <p:nvGrpSpPr>
          <p:cNvPr id="21" name="Group 20">
            <a:extLst>
              <a:ext uri="{FF2B5EF4-FFF2-40B4-BE49-F238E27FC236}">
                <a16:creationId xmlns:a16="http://schemas.microsoft.com/office/drawing/2014/main" id="{136E2C5B-ACAA-4845-86E8-DB22D2D71EAB}"/>
              </a:ext>
            </a:extLst>
          </p:cNvPr>
          <p:cNvGrpSpPr/>
          <p:nvPr/>
        </p:nvGrpSpPr>
        <p:grpSpPr>
          <a:xfrm>
            <a:off x="4149958" y="631506"/>
            <a:ext cx="2734420" cy="5267685"/>
            <a:chOff x="2781561" y="-228600"/>
            <a:chExt cx="2990407" cy="5267685"/>
          </a:xfrm>
        </p:grpSpPr>
        <p:grpSp>
          <p:nvGrpSpPr>
            <p:cNvPr id="13" name="Group 12">
              <a:extLst>
                <a:ext uri="{FF2B5EF4-FFF2-40B4-BE49-F238E27FC236}">
                  <a16:creationId xmlns:a16="http://schemas.microsoft.com/office/drawing/2014/main" id="{038E6921-DBAC-944A-98F9-F34C7FE85B0F}"/>
                </a:ext>
              </a:extLst>
            </p:cNvPr>
            <p:cNvGrpSpPr/>
            <p:nvPr/>
          </p:nvGrpSpPr>
          <p:grpSpPr>
            <a:xfrm>
              <a:off x="2781561" y="-228600"/>
              <a:ext cx="2990407" cy="5267685"/>
              <a:chOff x="5199741" y="484143"/>
              <a:chExt cx="2990407" cy="5322297"/>
            </a:xfrm>
          </p:grpSpPr>
          <p:pic>
            <p:nvPicPr>
              <p:cNvPr id="6" name="Picture 10" descr="Picture 10">
                <a:extLst>
                  <a:ext uri="{FF2B5EF4-FFF2-40B4-BE49-F238E27FC236}">
                    <a16:creationId xmlns:a16="http://schemas.microsoft.com/office/drawing/2014/main" id="{3E90661E-D3B0-E14F-899F-FE58F6DA480D}"/>
                  </a:ext>
                </a:extLst>
              </p:cNvPr>
              <p:cNvPicPr>
                <a:picLocks noChangeAspect="1"/>
              </p:cNvPicPr>
              <p:nvPr/>
            </p:nvPicPr>
            <p:blipFill>
              <a:blip r:embed="rId3"/>
              <a:stretch>
                <a:fillRect/>
              </a:stretch>
            </p:blipFill>
            <p:spPr>
              <a:xfrm>
                <a:off x="5199741" y="484143"/>
                <a:ext cx="2990407" cy="5322297"/>
              </a:xfrm>
              <a:prstGeom prst="rect">
                <a:avLst/>
              </a:prstGeom>
              <a:ln w="12700" cap="flat">
                <a:noFill/>
                <a:miter lim="400000"/>
              </a:ln>
              <a:effectLst>
                <a:outerShdw blurRad="50800" dist="38100" dir="8100000" rotWithShape="0">
                  <a:srgbClr val="000000">
                    <a:alpha val="40000"/>
                  </a:srgbClr>
                </a:outerShdw>
              </a:effectLst>
            </p:spPr>
          </p:pic>
          <p:pic>
            <p:nvPicPr>
              <p:cNvPr id="12" name="Picture 11">
                <a:extLst>
                  <a:ext uri="{FF2B5EF4-FFF2-40B4-BE49-F238E27FC236}">
                    <a16:creationId xmlns:a16="http://schemas.microsoft.com/office/drawing/2014/main" id="{D0D1DA9B-E624-014C-85F0-48D5FE67D202}"/>
                  </a:ext>
                </a:extLst>
              </p:cNvPr>
              <p:cNvPicPr>
                <a:picLocks noChangeAspect="1"/>
              </p:cNvPicPr>
              <p:nvPr/>
            </p:nvPicPr>
            <p:blipFill>
              <a:blip r:embed="rId5"/>
              <a:stretch>
                <a:fillRect/>
              </a:stretch>
            </p:blipFill>
            <p:spPr>
              <a:xfrm>
                <a:off x="5396229" y="1142447"/>
                <a:ext cx="2617537" cy="4008620"/>
              </a:xfrm>
              <a:prstGeom prst="rect">
                <a:avLst/>
              </a:prstGeom>
              <a:ln>
                <a:solidFill>
                  <a:schemeClr val="tx1"/>
                </a:solidFill>
              </a:ln>
            </p:spPr>
          </p:pic>
        </p:grpSp>
        <p:pic>
          <p:nvPicPr>
            <p:cNvPr id="20" name="Picture 19">
              <a:extLst>
                <a:ext uri="{FF2B5EF4-FFF2-40B4-BE49-F238E27FC236}">
                  <a16:creationId xmlns:a16="http://schemas.microsoft.com/office/drawing/2014/main" id="{FC2CB516-A3BC-A347-A21E-97ECE7013268}"/>
                </a:ext>
              </a:extLst>
            </p:cNvPr>
            <p:cNvPicPr>
              <a:picLocks noChangeAspect="1"/>
            </p:cNvPicPr>
            <p:nvPr/>
          </p:nvPicPr>
          <p:blipFill>
            <a:blip r:embed="rId6"/>
            <a:stretch>
              <a:fillRect/>
            </a:stretch>
          </p:blipFill>
          <p:spPr>
            <a:xfrm>
              <a:off x="3309959" y="1110486"/>
              <a:ext cx="1889993" cy="2567954"/>
            </a:xfrm>
            <a:prstGeom prst="rect">
              <a:avLst/>
            </a:prstGeom>
          </p:spPr>
        </p:pic>
      </p:grpSp>
      <p:pic>
        <p:nvPicPr>
          <p:cNvPr id="22" name="Picture 10" descr="Picture 10">
            <a:extLst>
              <a:ext uri="{FF2B5EF4-FFF2-40B4-BE49-F238E27FC236}">
                <a16:creationId xmlns:a16="http://schemas.microsoft.com/office/drawing/2014/main" id="{19D1ECA3-60D7-BC44-BB1C-04623D77C0EB}"/>
              </a:ext>
            </a:extLst>
          </p:cNvPr>
          <p:cNvPicPr>
            <a:picLocks noChangeAspect="1"/>
          </p:cNvPicPr>
          <p:nvPr/>
        </p:nvPicPr>
        <p:blipFill>
          <a:blip r:embed="rId3"/>
          <a:stretch>
            <a:fillRect/>
          </a:stretch>
        </p:blipFill>
        <p:spPr>
          <a:xfrm>
            <a:off x="562650" y="1078536"/>
            <a:ext cx="2414267" cy="4650931"/>
          </a:xfrm>
          <a:prstGeom prst="rect">
            <a:avLst/>
          </a:prstGeom>
          <a:ln w="12700" cap="flat">
            <a:noFill/>
            <a:miter lim="400000"/>
          </a:ln>
          <a:effectLst>
            <a:outerShdw blurRad="50800" dist="38100" dir="8100000" rotWithShape="0">
              <a:srgbClr val="000000">
                <a:alpha val="40000"/>
              </a:srgbClr>
            </a:outerShdw>
          </a:effectLst>
        </p:spPr>
      </p:pic>
      <p:sp>
        <p:nvSpPr>
          <p:cNvPr id="23" name="Right Arrow 22">
            <a:extLst>
              <a:ext uri="{FF2B5EF4-FFF2-40B4-BE49-F238E27FC236}">
                <a16:creationId xmlns:a16="http://schemas.microsoft.com/office/drawing/2014/main" id="{12134E1E-BA42-3042-9C4A-86C1FED92D04}"/>
              </a:ext>
            </a:extLst>
          </p:cNvPr>
          <p:cNvSpPr/>
          <p:nvPr/>
        </p:nvSpPr>
        <p:spPr>
          <a:xfrm>
            <a:off x="3111628" y="3101698"/>
            <a:ext cx="903620" cy="327302"/>
          </a:xfrm>
          <a:prstGeom prst="rightArrow">
            <a:avLst/>
          </a:prstGeom>
          <a:solidFill>
            <a:schemeClr val="accent5">
              <a:lumMod val="7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15" name="Picture 14">
            <a:extLst>
              <a:ext uri="{FF2B5EF4-FFF2-40B4-BE49-F238E27FC236}">
                <a16:creationId xmlns:a16="http://schemas.microsoft.com/office/drawing/2014/main" id="{F486D9B6-D812-2640-80F8-F19DB3E10D41}"/>
              </a:ext>
            </a:extLst>
          </p:cNvPr>
          <p:cNvPicPr>
            <a:picLocks noChangeAspect="1"/>
          </p:cNvPicPr>
          <p:nvPr/>
        </p:nvPicPr>
        <p:blipFill>
          <a:blip r:embed="rId7"/>
          <a:stretch>
            <a:fillRect/>
          </a:stretch>
        </p:blipFill>
        <p:spPr>
          <a:xfrm>
            <a:off x="683257" y="1516565"/>
            <a:ext cx="2140789" cy="3624147"/>
          </a:xfrm>
          <a:prstGeom prst="rect">
            <a:avLst/>
          </a:prstGeom>
          <a:ln>
            <a:noFill/>
          </a:ln>
        </p:spPr>
      </p:pic>
      <p:sp>
        <p:nvSpPr>
          <p:cNvPr id="2" name="TextBox 1">
            <a:extLst>
              <a:ext uri="{FF2B5EF4-FFF2-40B4-BE49-F238E27FC236}">
                <a16:creationId xmlns:a16="http://schemas.microsoft.com/office/drawing/2014/main" id="{C7672BA3-A699-B44B-8ADF-50AF8D83A376}"/>
              </a:ext>
            </a:extLst>
          </p:cNvPr>
          <p:cNvSpPr txBox="1"/>
          <p:nvPr/>
        </p:nvSpPr>
        <p:spPr>
          <a:xfrm>
            <a:off x="3062290" y="2726741"/>
            <a:ext cx="1015659"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j-lt"/>
                <a:ea typeface="+mj-ea"/>
                <a:cs typeface="+mj-cs"/>
                <a:sym typeface="Helvetica"/>
              </a:rPr>
              <a:t>From This</a:t>
            </a:r>
          </a:p>
          <a:p>
            <a:pPr marL="0" marR="0" indent="0" algn="l" defTabSz="914400" rtl="0" fontAlgn="auto" latinLnBrk="0" hangingPunct="0">
              <a:lnSpc>
                <a:spcPct val="100000"/>
              </a:lnSpc>
              <a:spcBef>
                <a:spcPts val="0"/>
              </a:spcBef>
              <a:spcAft>
                <a:spcPts val="0"/>
              </a:spcAft>
              <a:buClrTx/>
              <a:buSzTx/>
              <a:buFontTx/>
              <a:buNone/>
              <a:tabLst/>
            </a:pPr>
            <a:endParaRPr lang="en-US" sz="1600" dirty="0"/>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000000"/>
              </a:solidFill>
              <a:effectLst/>
              <a:uFillTx/>
              <a:latin typeface="+mj-lt"/>
              <a:ea typeface="+mj-ea"/>
              <a:cs typeface="+mj-cs"/>
              <a:sym typeface="Helvetica"/>
            </a:endParaRPr>
          </a:p>
          <a:p>
            <a:pPr marL="0" marR="0" indent="0" algn="l" defTabSz="914400" rtl="0" fontAlgn="auto" latinLnBrk="0" hangingPunct="0">
              <a:lnSpc>
                <a:spcPct val="100000"/>
              </a:lnSpc>
              <a:spcBef>
                <a:spcPts val="0"/>
              </a:spcBef>
              <a:spcAft>
                <a:spcPts val="0"/>
              </a:spcAft>
              <a:buClrTx/>
              <a:buSzTx/>
              <a:buFontTx/>
              <a:buNone/>
              <a:tabLst/>
            </a:pPr>
            <a:r>
              <a:rPr lang="en-US" sz="1600" dirty="0"/>
              <a:t>To This</a:t>
            </a:r>
            <a:endParaRPr kumimoji="0" lang="en-US" sz="1600" b="0" i="0" u="none" strike="noStrike" cap="none" spc="0" normalizeH="0" baseline="0" dirty="0">
              <a:ln>
                <a:noFill/>
              </a:ln>
              <a:solidFill>
                <a:srgbClr val="000000"/>
              </a:solidFill>
              <a:effectLst/>
              <a:uFillTx/>
              <a:latin typeface="+mj-lt"/>
              <a:ea typeface="+mj-ea"/>
              <a:cs typeface="+mj-cs"/>
              <a:sym typeface="Helvetica"/>
            </a:endParaRPr>
          </a:p>
        </p:txBody>
      </p:sp>
      <p:sp>
        <p:nvSpPr>
          <p:cNvPr id="3" name="TextBox 2">
            <a:extLst>
              <a:ext uri="{FF2B5EF4-FFF2-40B4-BE49-F238E27FC236}">
                <a16:creationId xmlns:a16="http://schemas.microsoft.com/office/drawing/2014/main" id="{706A3BE1-837E-4F4D-A8AD-5932E143F726}"/>
              </a:ext>
            </a:extLst>
          </p:cNvPr>
          <p:cNvSpPr txBox="1"/>
          <p:nvPr/>
        </p:nvSpPr>
        <p:spPr>
          <a:xfrm>
            <a:off x="4274921" y="211449"/>
            <a:ext cx="2221117"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accent6">
                    <a:lumMod val="75000"/>
                  </a:schemeClr>
                </a:solidFill>
                <a:effectLst/>
                <a:uFillTx/>
                <a:latin typeface="+mj-lt"/>
                <a:ea typeface="+mj-ea"/>
                <a:cs typeface="+mj-cs"/>
                <a:sym typeface="Helvetica"/>
              </a:rPr>
              <a:t>With 3D StoryTeller</a:t>
            </a:r>
          </a:p>
        </p:txBody>
      </p:sp>
    </p:spTree>
    <p:extLst>
      <p:ext uri="{BB962C8B-B14F-4D97-AF65-F5344CB8AC3E}">
        <p14:creationId xmlns:p14="http://schemas.microsoft.com/office/powerpoint/2010/main" val="28743138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11DB41-78EE-674F-AE50-F8C2ACC07870}"/>
              </a:ext>
            </a:extLst>
          </p:cNvPr>
          <p:cNvPicPr>
            <a:picLocks noChangeAspect="1"/>
          </p:cNvPicPr>
          <p:nvPr/>
        </p:nvPicPr>
        <p:blipFill>
          <a:blip r:embed="rId3"/>
          <a:stretch>
            <a:fillRect/>
          </a:stretch>
        </p:blipFill>
        <p:spPr>
          <a:xfrm>
            <a:off x="1771650" y="2006600"/>
            <a:ext cx="8648700" cy="2844800"/>
          </a:xfrm>
          <a:prstGeom prst="rect">
            <a:avLst/>
          </a:prstGeom>
        </p:spPr>
      </p:pic>
    </p:spTree>
    <p:extLst>
      <p:ext uri="{BB962C8B-B14F-4D97-AF65-F5344CB8AC3E}">
        <p14:creationId xmlns:p14="http://schemas.microsoft.com/office/powerpoint/2010/main" val="405120742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use Netflix: 12 tips and tricks you should know - Business Insider">
            <a:extLst>
              <a:ext uri="{FF2B5EF4-FFF2-40B4-BE49-F238E27FC236}">
                <a16:creationId xmlns:a16="http://schemas.microsoft.com/office/drawing/2014/main" id="{A2AC873D-7D3E-634E-A5AD-BA63F94A6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39" y="1402412"/>
            <a:ext cx="6181130" cy="30905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B1DC6C2-C20D-0746-A71F-4B570CDAD7BD}"/>
              </a:ext>
            </a:extLst>
          </p:cNvPr>
          <p:cNvPicPr>
            <a:picLocks noChangeAspect="1"/>
          </p:cNvPicPr>
          <p:nvPr/>
        </p:nvPicPr>
        <p:blipFill>
          <a:blip r:embed="rId3"/>
          <a:stretch>
            <a:fillRect/>
          </a:stretch>
        </p:blipFill>
        <p:spPr>
          <a:xfrm>
            <a:off x="6336037" y="1885798"/>
            <a:ext cx="5575702" cy="4170193"/>
          </a:xfrm>
          <a:prstGeom prst="rect">
            <a:avLst/>
          </a:prstGeom>
        </p:spPr>
      </p:pic>
      <p:sp>
        <p:nvSpPr>
          <p:cNvPr id="4" name="TextBox 3">
            <a:extLst>
              <a:ext uri="{FF2B5EF4-FFF2-40B4-BE49-F238E27FC236}">
                <a16:creationId xmlns:a16="http://schemas.microsoft.com/office/drawing/2014/main" id="{4F4472EF-3B8A-1848-BB0A-0CC6E3C6F0B9}"/>
              </a:ext>
            </a:extLst>
          </p:cNvPr>
          <p:cNvSpPr txBox="1"/>
          <p:nvPr/>
        </p:nvSpPr>
        <p:spPr>
          <a:xfrm>
            <a:off x="8144790" y="408475"/>
            <a:ext cx="2862318" cy="1477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Over </a:t>
            </a:r>
            <a:r>
              <a:rPr kumimoji="0" lang="en-US" sz="1800" b="0" i="0" u="none" strike="noStrike" cap="none" spc="0" normalizeH="0" baseline="0" dirty="0">
                <a:ln>
                  <a:noFill/>
                </a:ln>
                <a:solidFill>
                  <a:srgbClr val="FF0000"/>
                </a:solidFill>
                <a:effectLst/>
                <a:uFillTx/>
                <a:latin typeface="+mj-lt"/>
                <a:ea typeface="+mj-ea"/>
                <a:cs typeface="+mj-cs"/>
                <a:sym typeface="Helvetica"/>
              </a:rPr>
              <a:t>75% </a:t>
            </a:r>
            <a:r>
              <a:rPr kumimoji="0" lang="en-US" sz="1800" b="0" i="0" u="none" strike="noStrike" cap="none" spc="0" normalizeH="0" baseline="0" dirty="0">
                <a:ln>
                  <a:noFill/>
                </a:ln>
                <a:solidFill>
                  <a:srgbClr val="000000"/>
                </a:solidFill>
                <a:effectLst/>
                <a:uFillTx/>
                <a:latin typeface="+mj-lt"/>
                <a:ea typeface="+mj-ea"/>
                <a:cs typeface="+mj-cs"/>
                <a:sym typeface="Helvetica"/>
              </a:rPr>
              <a:t>of What is </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Watched </a:t>
            </a:r>
            <a:r>
              <a:rPr lang="en-US" dirty="0"/>
              <a:t>Is the Result </a:t>
            </a:r>
          </a:p>
          <a:p>
            <a:pPr marL="0" marR="0" indent="0" algn="l" defTabSz="914400" rtl="0" fontAlgn="auto" latinLnBrk="0" hangingPunct="0">
              <a:lnSpc>
                <a:spcPct val="100000"/>
              </a:lnSpc>
              <a:spcBef>
                <a:spcPts val="0"/>
              </a:spcBef>
              <a:spcAft>
                <a:spcPts val="0"/>
              </a:spcAft>
              <a:buClrTx/>
              <a:buSzTx/>
              <a:buFontTx/>
              <a:buNone/>
              <a:tabLst/>
            </a:pPr>
            <a:r>
              <a:rPr lang="en-US" dirty="0"/>
              <a:t>of an ML Recommendation</a:t>
            </a:r>
          </a:p>
          <a:p>
            <a:pPr marL="0" marR="0" indent="0" algn="l" defTabSz="914400" rtl="0" fontAlgn="auto" latinLnBrk="0" hangingPunct="0">
              <a:lnSpc>
                <a:spcPct val="100000"/>
              </a:lnSpc>
              <a:spcBef>
                <a:spcPts val="0"/>
              </a:spcBef>
              <a:spcAft>
                <a:spcPts val="0"/>
              </a:spcAft>
              <a:buClrTx/>
              <a:buSzTx/>
              <a:buFontTx/>
              <a:buNone/>
              <a:tabLst/>
            </a:pPr>
            <a:endParaRPr lang="en-US" dirty="0"/>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 </a:t>
            </a:r>
            <a:r>
              <a:rPr kumimoji="0" lang="en-US" sz="1800" b="0" i="0" u="none" strike="noStrike" cap="none" spc="0" normalizeH="0" baseline="0" dirty="0">
                <a:ln>
                  <a:noFill/>
                </a:ln>
                <a:solidFill>
                  <a:schemeClr val="bg1">
                    <a:lumMod val="50000"/>
                  </a:schemeClr>
                </a:solidFill>
                <a:effectLst/>
                <a:uFillTx/>
                <a:latin typeface="+mj-lt"/>
                <a:ea typeface="+mj-ea"/>
                <a:cs typeface="+mj-cs"/>
                <a:sym typeface="Helvetica"/>
                <a:hlinkClick r:id="rId4"/>
              </a:rPr>
              <a:t>Source:  </a:t>
            </a:r>
            <a:r>
              <a:rPr kumimoji="0" lang="en-US" sz="1800" b="0" i="0" u="none" strike="noStrike" cap="none" spc="0" normalizeH="0" baseline="0" dirty="0" err="1">
                <a:ln>
                  <a:noFill/>
                </a:ln>
                <a:solidFill>
                  <a:schemeClr val="bg1">
                    <a:lumMod val="50000"/>
                  </a:schemeClr>
                </a:solidFill>
                <a:effectLst/>
                <a:uFillTx/>
                <a:latin typeface="+mj-lt"/>
                <a:ea typeface="+mj-ea"/>
                <a:cs typeface="+mj-cs"/>
                <a:sym typeface="Helvetica"/>
                <a:hlinkClick r:id="rId4"/>
              </a:rPr>
              <a:t>InfoQ</a:t>
            </a:r>
            <a:endParaRPr kumimoji="0" lang="en-US" sz="1800" b="0" i="0" u="none" strike="noStrike" cap="none" spc="0" normalizeH="0" baseline="0" dirty="0">
              <a:ln>
                <a:noFill/>
              </a:ln>
              <a:solidFill>
                <a:schemeClr val="bg1">
                  <a:lumMod val="50000"/>
                </a:schemeClr>
              </a:solidFill>
              <a:effectLst/>
              <a:uFillTx/>
              <a:latin typeface="+mj-lt"/>
              <a:ea typeface="+mj-ea"/>
              <a:cs typeface="+mj-cs"/>
              <a:sym typeface="Helvetica"/>
            </a:endParaRPr>
          </a:p>
        </p:txBody>
      </p:sp>
    </p:spTree>
    <p:extLst>
      <p:ext uri="{BB962C8B-B14F-4D97-AF65-F5344CB8AC3E}">
        <p14:creationId xmlns:p14="http://schemas.microsoft.com/office/powerpoint/2010/main" val="41120943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29DAB926-C9EA-6843-B675-4BB35D51D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3444" y="0"/>
            <a:ext cx="1938556" cy="30081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FCA459-23AE-2940-9371-95A945343AB0}"/>
              </a:ext>
            </a:extLst>
          </p:cNvPr>
          <p:cNvSpPr>
            <a:spLocks noGrp="1"/>
          </p:cNvSpPr>
          <p:nvPr>
            <p:ph type="title"/>
          </p:nvPr>
        </p:nvSpPr>
        <p:spPr>
          <a:xfrm>
            <a:off x="0" y="178488"/>
            <a:ext cx="7772400" cy="1325563"/>
          </a:xfrm>
        </p:spPr>
        <p:txBody>
          <a:bodyPr/>
          <a:lstStyle/>
          <a:p>
            <a:r>
              <a:rPr lang="en-US" dirty="0"/>
              <a:t>Results</a:t>
            </a:r>
          </a:p>
        </p:txBody>
      </p:sp>
      <p:sp>
        <p:nvSpPr>
          <p:cNvPr id="3" name="Text Placeholder 2">
            <a:extLst>
              <a:ext uri="{FF2B5EF4-FFF2-40B4-BE49-F238E27FC236}">
                <a16:creationId xmlns:a16="http://schemas.microsoft.com/office/drawing/2014/main" id="{F4DBA7B0-3020-E74C-A918-2DD87C03E83D}"/>
              </a:ext>
            </a:extLst>
          </p:cNvPr>
          <p:cNvSpPr>
            <a:spLocks noGrp="1"/>
          </p:cNvSpPr>
          <p:nvPr>
            <p:ph type="body" idx="1"/>
          </p:nvPr>
        </p:nvSpPr>
        <p:spPr>
          <a:xfrm>
            <a:off x="838200" y="1825625"/>
            <a:ext cx="7946225" cy="4190811"/>
          </a:xfrm>
        </p:spPr>
        <p:txBody>
          <a:bodyPr/>
          <a:lstStyle/>
          <a:p>
            <a:r>
              <a:rPr lang="en-US" dirty="0"/>
              <a:t>Drive the Dream Campaign – “tripled the traffic to our Loan Center”</a:t>
            </a:r>
          </a:p>
          <a:p>
            <a:r>
              <a:rPr lang="en-US" dirty="0"/>
              <a:t>Traditionalist Generation – 175 Investment Accounts in 3 Months</a:t>
            </a:r>
          </a:p>
          <a:p>
            <a:r>
              <a:rPr lang="en-US" dirty="0"/>
              <a:t>Military Savings Week – $69m in New Deposits</a:t>
            </a:r>
          </a:p>
          <a:p>
            <a:r>
              <a:rPr lang="en-US" dirty="0"/>
              <a:t>Four MAC Awards in 2020</a:t>
            </a:r>
          </a:p>
        </p:txBody>
      </p:sp>
      <p:pic>
        <p:nvPicPr>
          <p:cNvPr id="5" name="Picture 4">
            <a:extLst>
              <a:ext uri="{FF2B5EF4-FFF2-40B4-BE49-F238E27FC236}">
                <a16:creationId xmlns:a16="http://schemas.microsoft.com/office/drawing/2014/main" id="{ED7C7D50-2D66-B14F-9C61-D14ED896EAB3}"/>
              </a:ext>
            </a:extLst>
          </p:cNvPr>
          <p:cNvPicPr>
            <a:picLocks noChangeAspect="1"/>
          </p:cNvPicPr>
          <p:nvPr/>
        </p:nvPicPr>
        <p:blipFill rotWithShape="1">
          <a:blip r:embed="rId4"/>
          <a:srcRect b="13295"/>
          <a:stretch/>
        </p:blipFill>
        <p:spPr>
          <a:xfrm>
            <a:off x="8784425" y="1504051"/>
            <a:ext cx="1633551" cy="2343133"/>
          </a:xfrm>
          <a:prstGeom prst="rect">
            <a:avLst/>
          </a:prstGeom>
          <a:ln w="6350">
            <a:solidFill>
              <a:schemeClr val="tx1"/>
            </a:solidFill>
          </a:ln>
        </p:spPr>
      </p:pic>
      <p:pic>
        <p:nvPicPr>
          <p:cNvPr id="7" name="Picture 6">
            <a:extLst>
              <a:ext uri="{FF2B5EF4-FFF2-40B4-BE49-F238E27FC236}">
                <a16:creationId xmlns:a16="http://schemas.microsoft.com/office/drawing/2014/main" id="{44F5F785-FD32-A248-8103-CC45F7E0C315}"/>
              </a:ext>
            </a:extLst>
          </p:cNvPr>
          <p:cNvPicPr>
            <a:picLocks noChangeAspect="1"/>
          </p:cNvPicPr>
          <p:nvPr/>
        </p:nvPicPr>
        <p:blipFill>
          <a:blip r:embed="rId5"/>
          <a:stretch>
            <a:fillRect/>
          </a:stretch>
        </p:blipFill>
        <p:spPr>
          <a:xfrm>
            <a:off x="5906430" y="4713413"/>
            <a:ext cx="6096000" cy="1275644"/>
          </a:xfrm>
          <a:custGeom>
            <a:avLst/>
            <a:gdLst>
              <a:gd name="connsiteX0" fmla="*/ 0 w 6096000"/>
              <a:gd name="connsiteY0" fmla="*/ 0 h 1275644"/>
              <a:gd name="connsiteX1" fmla="*/ 676102 w 6096000"/>
              <a:gd name="connsiteY1" fmla="*/ 0 h 1275644"/>
              <a:gd name="connsiteX2" fmla="*/ 1352204 w 6096000"/>
              <a:gd name="connsiteY2" fmla="*/ 0 h 1275644"/>
              <a:gd name="connsiteX3" fmla="*/ 1906385 w 6096000"/>
              <a:gd name="connsiteY3" fmla="*/ 0 h 1275644"/>
              <a:gd name="connsiteX4" fmla="*/ 2521527 w 6096000"/>
              <a:gd name="connsiteY4" fmla="*/ 0 h 1275644"/>
              <a:gd name="connsiteX5" fmla="*/ 3014749 w 6096000"/>
              <a:gd name="connsiteY5" fmla="*/ 0 h 1275644"/>
              <a:gd name="connsiteX6" fmla="*/ 3568931 w 6096000"/>
              <a:gd name="connsiteY6" fmla="*/ 0 h 1275644"/>
              <a:gd name="connsiteX7" fmla="*/ 4245033 w 6096000"/>
              <a:gd name="connsiteY7" fmla="*/ 0 h 1275644"/>
              <a:gd name="connsiteX8" fmla="*/ 4677295 w 6096000"/>
              <a:gd name="connsiteY8" fmla="*/ 0 h 1275644"/>
              <a:gd name="connsiteX9" fmla="*/ 5292436 w 6096000"/>
              <a:gd name="connsiteY9" fmla="*/ 0 h 1275644"/>
              <a:gd name="connsiteX10" fmla="*/ 6096000 w 6096000"/>
              <a:gd name="connsiteY10" fmla="*/ 0 h 1275644"/>
              <a:gd name="connsiteX11" fmla="*/ 6096000 w 6096000"/>
              <a:gd name="connsiteY11" fmla="*/ 425215 h 1275644"/>
              <a:gd name="connsiteX12" fmla="*/ 6096000 w 6096000"/>
              <a:gd name="connsiteY12" fmla="*/ 850429 h 1275644"/>
              <a:gd name="connsiteX13" fmla="*/ 6096000 w 6096000"/>
              <a:gd name="connsiteY13" fmla="*/ 1275644 h 1275644"/>
              <a:gd name="connsiteX14" fmla="*/ 5419898 w 6096000"/>
              <a:gd name="connsiteY14" fmla="*/ 1275644 h 1275644"/>
              <a:gd name="connsiteX15" fmla="*/ 4865716 w 6096000"/>
              <a:gd name="connsiteY15" fmla="*/ 1275644 h 1275644"/>
              <a:gd name="connsiteX16" fmla="*/ 4311535 w 6096000"/>
              <a:gd name="connsiteY16" fmla="*/ 1275644 h 1275644"/>
              <a:gd name="connsiteX17" fmla="*/ 3757353 w 6096000"/>
              <a:gd name="connsiteY17" fmla="*/ 1275644 h 1275644"/>
              <a:gd name="connsiteX18" fmla="*/ 3203171 w 6096000"/>
              <a:gd name="connsiteY18" fmla="*/ 1275644 h 1275644"/>
              <a:gd name="connsiteX19" fmla="*/ 2709949 w 6096000"/>
              <a:gd name="connsiteY19" fmla="*/ 1275644 h 1275644"/>
              <a:gd name="connsiteX20" fmla="*/ 2094807 w 6096000"/>
              <a:gd name="connsiteY20" fmla="*/ 1275644 h 1275644"/>
              <a:gd name="connsiteX21" fmla="*/ 1540625 w 6096000"/>
              <a:gd name="connsiteY21" fmla="*/ 1275644 h 1275644"/>
              <a:gd name="connsiteX22" fmla="*/ 864524 w 6096000"/>
              <a:gd name="connsiteY22" fmla="*/ 1275644 h 1275644"/>
              <a:gd name="connsiteX23" fmla="*/ 0 w 6096000"/>
              <a:gd name="connsiteY23" fmla="*/ 1275644 h 1275644"/>
              <a:gd name="connsiteX24" fmla="*/ 0 w 6096000"/>
              <a:gd name="connsiteY24" fmla="*/ 837673 h 1275644"/>
              <a:gd name="connsiteX25" fmla="*/ 0 w 6096000"/>
              <a:gd name="connsiteY25" fmla="*/ 412458 h 1275644"/>
              <a:gd name="connsiteX26" fmla="*/ 0 w 6096000"/>
              <a:gd name="connsiteY26" fmla="*/ 0 h 127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96000" h="1275644" fill="none" extrusionOk="0">
                <a:moveTo>
                  <a:pt x="0" y="0"/>
                </a:moveTo>
                <a:cubicBezTo>
                  <a:pt x="265325" y="-20381"/>
                  <a:pt x="351891" y="68375"/>
                  <a:pt x="676102" y="0"/>
                </a:cubicBezTo>
                <a:cubicBezTo>
                  <a:pt x="1000313" y="-68375"/>
                  <a:pt x="1056107" y="24521"/>
                  <a:pt x="1352204" y="0"/>
                </a:cubicBezTo>
                <a:cubicBezTo>
                  <a:pt x="1648301" y="-24521"/>
                  <a:pt x="1768776" y="3751"/>
                  <a:pt x="1906385" y="0"/>
                </a:cubicBezTo>
                <a:cubicBezTo>
                  <a:pt x="2043994" y="-3751"/>
                  <a:pt x="2243020" y="47287"/>
                  <a:pt x="2521527" y="0"/>
                </a:cubicBezTo>
                <a:cubicBezTo>
                  <a:pt x="2800034" y="-47287"/>
                  <a:pt x="2793732" y="33449"/>
                  <a:pt x="3014749" y="0"/>
                </a:cubicBezTo>
                <a:cubicBezTo>
                  <a:pt x="3235766" y="-33449"/>
                  <a:pt x="3400643" y="50922"/>
                  <a:pt x="3568931" y="0"/>
                </a:cubicBezTo>
                <a:cubicBezTo>
                  <a:pt x="3737219" y="-50922"/>
                  <a:pt x="4015299" y="3357"/>
                  <a:pt x="4245033" y="0"/>
                </a:cubicBezTo>
                <a:cubicBezTo>
                  <a:pt x="4474767" y="-3357"/>
                  <a:pt x="4495916" y="4263"/>
                  <a:pt x="4677295" y="0"/>
                </a:cubicBezTo>
                <a:cubicBezTo>
                  <a:pt x="4858674" y="-4263"/>
                  <a:pt x="5053377" y="23868"/>
                  <a:pt x="5292436" y="0"/>
                </a:cubicBezTo>
                <a:cubicBezTo>
                  <a:pt x="5531495" y="-23868"/>
                  <a:pt x="5712115" y="6116"/>
                  <a:pt x="6096000" y="0"/>
                </a:cubicBezTo>
                <a:cubicBezTo>
                  <a:pt x="6128456" y="127637"/>
                  <a:pt x="6070557" y="229935"/>
                  <a:pt x="6096000" y="425215"/>
                </a:cubicBezTo>
                <a:cubicBezTo>
                  <a:pt x="6121443" y="620495"/>
                  <a:pt x="6092419" y="728347"/>
                  <a:pt x="6096000" y="850429"/>
                </a:cubicBezTo>
                <a:cubicBezTo>
                  <a:pt x="6099581" y="972511"/>
                  <a:pt x="6077119" y="1130720"/>
                  <a:pt x="6096000" y="1275644"/>
                </a:cubicBezTo>
                <a:cubicBezTo>
                  <a:pt x="5810378" y="1340813"/>
                  <a:pt x="5725314" y="1216488"/>
                  <a:pt x="5419898" y="1275644"/>
                </a:cubicBezTo>
                <a:cubicBezTo>
                  <a:pt x="5114482" y="1334800"/>
                  <a:pt x="5112530" y="1236683"/>
                  <a:pt x="4865716" y="1275644"/>
                </a:cubicBezTo>
                <a:cubicBezTo>
                  <a:pt x="4618902" y="1314605"/>
                  <a:pt x="4467243" y="1225522"/>
                  <a:pt x="4311535" y="1275644"/>
                </a:cubicBezTo>
                <a:cubicBezTo>
                  <a:pt x="4155827" y="1325766"/>
                  <a:pt x="3931705" y="1259597"/>
                  <a:pt x="3757353" y="1275644"/>
                </a:cubicBezTo>
                <a:cubicBezTo>
                  <a:pt x="3583001" y="1291691"/>
                  <a:pt x="3322504" y="1236532"/>
                  <a:pt x="3203171" y="1275644"/>
                </a:cubicBezTo>
                <a:cubicBezTo>
                  <a:pt x="3083838" y="1314756"/>
                  <a:pt x="2943638" y="1266507"/>
                  <a:pt x="2709949" y="1275644"/>
                </a:cubicBezTo>
                <a:cubicBezTo>
                  <a:pt x="2476260" y="1284781"/>
                  <a:pt x="2260595" y="1248587"/>
                  <a:pt x="2094807" y="1275644"/>
                </a:cubicBezTo>
                <a:cubicBezTo>
                  <a:pt x="1929019" y="1302701"/>
                  <a:pt x="1685346" y="1246920"/>
                  <a:pt x="1540625" y="1275644"/>
                </a:cubicBezTo>
                <a:cubicBezTo>
                  <a:pt x="1395904" y="1304368"/>
                  <a:pt x="1108920" y="1200778"/>
                  <a:pt x="864524" y="1275644"/>
                </a:cubicBezTo>
                <a:cubicBezTo>
                  <a:pt x="620128" y="1350510"/>
                  <a:pt x="272652" y="1181373"/>
                  <a:pt x="0" y="1275644"/>
                </a:cubicBezTo>
                <a:cubicBezTo>
                  <a:pt x="-44758" y="1180200"/>
                  <a:pt x="2383" y="949272"/>
                  <a:pt x="0" y="837673"/>
                </a:cubicBezTo>
                <a:cubicBezTo>
                  <a:pt x="-2383" y="726074"/>
                  <a:pt x="28931" y="564495"/>
                  <a:pt x="0" y="412458"/>
                </a:cubicBezTo>
                <a:cubicBezTo>
                  <a:pt x="-28931" y="260422"/>
                  <a:pt x="29966" y="182126"/>
                  <a:pt x="0" y="0"/>
                </a:cubicBezTo>
                <a:close/>
              </a:path>
              <a:path w="6096000" h="1275644" stroke="0" extrusionOk="0">
                <a:moveTo>
                  <a:pt x="0" y="0"/>
                </a:moveTo>
                <a:cubicBezTo>
                  <a:pt x="184486" y="-27387"/>
                  <a:pt x="270982" y="41882"/>
                  <a:pt x="493222" y="0"/>
                </a:cubicBezTo>
                <a:cubicBezTo>
                  <a:pt x="715462" y="-41882"/>
                  <a:pt x="704790" y="17964"/>
                  <a:pt x="864524" y="0"/>
                </a:cubicBezTo>
                <a:cubicBezTo>
                  <a:pt x="1024258" y="-17964"/>
                  <a:pt x="1352985" y="67992"/>
                  <a:pt x="1540625" y="0"/>
                </a:cubicBezTo>
                <a:cubicBezTo>
                  <a:pt x="1728265" y="-67992"/>
                  <a:pt x="1888582" y="36218"/>
                  <a:pt x="2033847" y="0"/>
                </a:cubicBezTo>
                <a:cubicBezTo>
                  <a:pt x="2179112" y="-36218"/>
                  <a:pt x="2385603" y="16814"/>
                  <a:pt x="2527069" y="0"/>
                </a:cubicBezTo>
                <a:cubicBezTo>
                  <a:pt x="2668535" y="-16814"/>
                  <a:pt x="2885001" y="60575"/>
                  <a:pt x="3203171" y="0"/>
                </a:cubicBezTo>
                <a:cubicBezTo>
                  <a:pt x="3521341" y="-60575"/>
                  <a:pt x="3438165" y="6965"/>
                  <a:pt x="3635433" y="0"/>
                </a:cubicBezTo>
                <a:cubicBezTo>
                  <a:pt x="3832701" y="-6965"/>
                  <a:pt x="3980275" y="38533"/>
                  <a:pt x="4311535" y="0"/>
                </a:cubicBezTo>
                <a:cubicBezTo>
                  <a:pt x="4642795" y="-38533"/>
                  <a:pt x="4834150" y="70591"/>
                  <a:pt x="4987636" y="0"/>
                </a:cubicBezTo>
                <a:cubicBezTo>
                  <a:pt x="5141122" y="-70591"/>
                  <a:pt x="5297346" y="29885"/>
                  <a:pt x="5541818" y="0"/>
                </a:cubicBezTo>
                <a:cubicBezTo>
                  <a:pt x="5786290" y="-29885"/>
                  <a:pt x="5870203" y="46887"/>
                  <a:pt x="6096000" y="0"/>
                </a:cubicBezTo>
                <a:cubicBezTo>
                  <a:pt x="6113145" y="185531"/>
                  <a:pt x="6071593" y="321237"/>
                  <a:pt x="6096000" y="412458"/>
                </a:cubicBezTo>
                <a:cubicBezTo>
                  <a:pt x="6120407" y="503679"/>
                  <a:pt x="6080210" y="654743"/>
                  <a:pt x="6096000" y="799404"/>
                </a:cubicBezTo>
                <a:cubicBezTo>
                  <a:pt x="6111790" y="944065"/>
                  <a:pt x="6093731" y="1064344"/>
                  <a:pt x="6096000" y="1275644"/>
                </a:cubicBezTo>
                <a:cubicBezTo>
                  <a:pt x="5934320" y="1332322"/>
                  <a:pt x="5747552" y="1261135"/>
                  <a:pt x="5541818" y="1275644"/>
                </a:cubicBezTo>
                <a:cubicBezTo>
                  <a:pt x="5336084" y="1290153"/>
                  <a:pt x="5104357" y="1233610"/>
                  <a:pt x="4987636" y="1275644"/>
                </a:cubicBezTo>
                <a:cubicBezTo>
                  <a:pt x="4870915" y="1317678"/>
                  <a:pt x="4521133" y="1218661"/>
                  <a:pt x="4311535" y="1275644"/>
                </a:cubicBezTo>
                <a:cubicBezTo>
                  <a:pt x="4101937" y="1332627"/>
                  <a:pt x="3947382" y="1254279"/>
                  <a:pt x="3757353" y="1275644"/>
                </a:cubicBezTo>
                <a:cubicBezTo>
                  <a:pt x="3567324" y="1297009"/>
                  <a:pt x="3474862" y="1237555"/>
                  <a:pt x="3386051" y="1275644"/>
                </a:cubicBezTo>
                <a:cubicBezTo>
                  <a:pt x="3297240" y="1313733"/>
                  <a:pt x="3088281" y="1258130"/>
                  <a:pt x="2953789" y="1275644"/>
                </a:cubicBezTo>
                <a:cubicBezTo>
                  <a:pt x="2819297" y="1293158"/>
                  <a:pt x="2462885" y="1265995"/>
                  <a:pt x="2277687" y="1275644"/>
                </a:cubicBezTo>
                <a:cubicBezTo>
                  <a:pt x="2092489" y="1285293"/>
                  <a:pt x="1839654" y="1269848"/>
                  <a:pt x="1723505" y="1275644"/>
                </a:cubicBezTo>
                <a:cubicBezTo>
                  <a:pt x="1607356" y="1281440"/>
                  <a:pt x="1464892" y="1247909"/>
                  <a:pt x="1291244" y="1275644"/>
                </a:cubicBezTo>
                <a:cubicBezTo>
                  <a:pt x="1117596" y="1303379"/>
                  <a:pt x="951867" y="1273629"/>
                  <a:pt x="737062" y="1275644"/>
                </a:cubicBezTo>
                <a:cubicBezTo>
                  <a:pt x="522257" y="1277659"/>
                  <a:pt x="201475" y="1249751"/>
                  <a:pt x="0" y="1275644"/>
                </a:cubicBezTo>
                <a:cubicBezTo>
                  <a:pt x="-22233" y="1178690"/>
                  <a:pt x="22449" y="1019226"/>
                  <a:pt x="0" y="888699"/>
                </a:cubicBezTo>
                <a:cubicBezTo>
                  <a:pt x="-22449" y="758172"/>
                  <a:pt x="34436" y="594351"/>
                  <a:pt x="0" y="450728"/>
                </a:cubicBezTo>
                <a:cubicBezTo>
                  <a:pt x="-34436" y="307105"/>
                  <a:pt x="26159" y="131630"/>
                  <a:pt x="0" y="0"/>
                </a:cubicBezTo>
                <a:close/>
              </a:path>
            </a:pathLst>
          </a:custGeom>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12381301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D4197C-096B-0045-87DC-8373CA9AF51A}"/>
              </a:ext>
            </a:extLst>
          </p:cNvPr>
          <p:cNvPicPr>
            <a:picLocks noChangeAspect="1"/>
          </p:cNvPicPr>
          <p:nvPr/>
        </p:nvPicPr>
        <p:blipFill>
          <a:blip r:embed="rId3"/>
          <a:stretch>
            <a:fillRect/>
          </a:stretch>
        </p:blipFill>
        <p:spPr>
          <a:xfrm>
            <a:off x="1114425" y="445590"/>
            <a:ext cx="9667875" cy="5136059"/>
          </a:xfrm>
          <a:prstGeom prst="rect">
            <a:avLst/>
          </a:prstGeom>
        </p:spPr>
      </p:pic>
    </p:spTree>
    <p:extLst>
      <p:ext uri="{BB962C8B-B14F-4D97-AF65-F5344CB8AC3E}">
        <p14:creationId xmlns:p14="http://schemas.microsoft.com/office/powerpoint/2010/main" val="14396203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2F26F4C-AF28-3849-97AB-6544A740FEA8}"/>
              </a:ext>
            </a:extLst>
          </p:cNvPr>
          <p:cNvGrpSpPr/>
          <p:nvPr/>
        </p:nvGrpSpPr>
        <p:grpSpPr>
          <a:xfrm>
            <a:off x="933450" y="155971"/>
            <a:ext cx="10553700" cy="5606653"/>
            <a:chOff x="933450" y="155971"/>
            <a:chExt cx="10553700" cy="5606653"/>
          </a:xfrm>
        </p:grpSpPr>
        <p:pic>
          <p:nvPicPr>
            <p:cNvPr id="3" name="Picture 2">
              <a:extLst>
                <a:ext uri="{FF2B5EF4-FFF2-40B4-BE49-F238E27FC236}">
                  <a16:creationId xmlns:a16="http://schemas.microsoft.com/office/drawing/2014/main" id="{CCB3BA4E-6E22-0641-A482-364AA4FAF90C}"/>
                </a:ext>
              </a:extLst>
            </p:cNvPr>
            <p:cNvPicPr>
              <a:picLocks noChangeAspect="1"/>
            </p:cNvPicPr>
            <p:nvPr/>
          </p:nvPicPr>
          <p:blipFill>
            <a:blip r:embed="rId3"/>
            <a:stretch>
              <a:fillRect/>
            </a:stretch>
          </p:blipFill>
          <p:spPr>
            <a:xfrm>
              <a:off x="933450" y="155971"/>
              <a:ext cx="10553700" cy="5606653"/>
            </a:xfrm>
            <a:prstGeom prst="rect">
              <a:avLst/>
            </a:prstGeom>
            <a:ln>
              <a:solidFill>
                <a:schemeClr val="accent1"/>
              </a:solidFill>
            </a:ln>
          </p:spPr>
        </p:pic>
        <p:sp>
          <p:nvSpPr>
            <p:cNvPr id="4" name="Rectangle 3">
              <a:extLst>
                <a:ext uri="{FF2B5EF4-FFF2-40B4-BE49-F238E27FC236}">
                  <a16:creationId xmlns:a16="http://schemas.microsoft.com/office/drawing/2014/main" id="{9DCA98F9-4460-254A-B817-CB9C682D71F4}"/>
                </a:ext>
              </a:extLst>
            </p:cNvPr>
            <p:cNvSpPr/>
            <p:nvPr/>
          </p:nvSpPr>
          <p:spPr>
            <a:xfrm>
              <a:off x="3992448" y="1095376"/>
              <a:ext cx="1265352" cy="276224"/>
            </a:xfrm>
            <a:prstGeom prst="rect">
              <a:avLst/>
            </a:prstGeom>
            <a:solidFill>
              <a:srgbClr val="D7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venir Book" panose="02000503020000020003" pitchFamily="2" charset="0"/>
                  <a:cs typeface="Arial Hebrew" pitchFamily="2" charset="-79"/>
                </a:rPr>
                <a:t>Hi, Frank</a:t>
              </a:r>
            </a:p>
          </p:txBody>
        </p:sp>
      </p:grpSp>
    </p:spTree>
    <p:extLst>
      <p:ext uri="{BB962C8B-B14F-4D97-AF65-F5344CB8AC3E}">
        <p14:creationId xmlns:p14="http://schemas.microsoft.com/office/powerpoint/2010/main" val="38053673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 name="Picture 7" descr="Picture 7"/>
          <p:cNvPicPr>
            <a:picLocks noChangeAspect="1"/>
          </p:cNvPicPr>
          <p:nvPr/>
        </p:nvPicPr>
        <p:blipFill>
          <a:blip r:embed="rId3"/>
          <a:stretch>
            <a:fillRect/>
          </a:stretch>
        </p:blipFill>
        <p:spPr>
          <a:xfrm>
            <a:off x="8266801" y="1244649"/>
            <a:ext cx="3657601" cy="4381806"/>
          </a:xfrm>
          <a:prstGeom prst="rect">
            <a:avLst/>
          </a:prstGeom>
          <a:ln>
            <a:solidFill>
              <a:srgbClr val="808080"/>
            </a:solidFill>
          </a:ln>
        </p:spPr>
      </p:pic>
      <p:pic>
        <p:nvPicPr>
          <p:cNvPr id="696" name="Picture 14" descr="Picture 14"/>
          <p:cNvPicPr>
            <a:picLocks noChangeAspect="1"/>
          </p:cNvPicPr>
          <p:nvPr/>
        </p:nvPicPr>
        <p:blipFill>
          <a:blip r:embed="rId4"/>
          <a:stretch>
            <a:fillRect/>
          </a:stretch>
        </p:blipFill>
        <p:spPr>
          <a:xfrm>
            <a:off x="9200022" y="2154209"/>
            <a:ext cx="1791158" cy="2985263"/>
          </a:xfrm>
          <a:prstGeom prst="rect">
            <a:avLst/>
          </a:prstGeom>
          <a:ln w="12700">
            <a:miter lim="400000"/>
          </a:ln>
          <a:effectLst>
            <a:outerShdw blurRad="292100" dist="139700" dir="2700000" rotWithShape="0">
              <a:srgbClr val="333333">
                <a:alpha val="64999"/>
              </a:srgbClr>
            </a:outerShdw>
          </a:effectLst>
        </p:spPr>
      </p:pic>
      <p:sp>
        <p:nvSpPr>
          <p:cNvPr id="697" name="Title 1"/>
          <p:cNvSpPr txBox="1">
            <a:spLocks noGrp="1"/>
          </p:cNvSpPr>
          <p:nvPr>
            <p:ph type="title"/>
          </p:nvPr>
        </p:nvSpPr>
        <p:spPr>
          <a:xfrm>
            <a:off x="-1" y="-1"/>
            <a:ext cx="11832651" cy="1198182"/>
          </a:xfrm>
          <a:prstGeom prst="rect">
            <a:avLst/>
          </a:prstGeom>
        </p:spPr>
        <p:txBody>
          <a:bodyPr/>
          <a:lstStyle>
            <a:lvl1pPr algn="ctr"/>
          </a:lstStyle>
          <a:p>
            <a:r>
              <a:t>Design Once, Engage Everywhere</a:t>
            </a:r>
          </a:p>
        </p:txBody>
      </p:sp>
      <p:sp>
        <p:nvSpPr>
          <p:cNvPr id="698" name="Rectangle 11"/>
          <p:cNvSpPr/>
          <p:nvPr/>
        </p:nvSpPr>
        <p:spPr>
          <a:xfrm>
            <a:off x="-666746" y="5903893"/>
            <a:ext cx="13166141" cy="955041"/>
          </a:xfrm>
          <a:prstGeom prst="rect">
            <a:avLst/>
          </a:prstGeom>
          <a:gradFill>
            <a:gsLst>
              <a:gs pos="0">
                <a:srgbClr val="EDF29C"/>
              </a:gs>
              <a:gs pos="50000">
                <a:srgbClr val="F2F5C2"/>
              </a:gs>
              <a:gs pos="100000">
                <a:srgbClr val="F8FAE1"/>
              </a:gs>
            </a:gsLst>
            <a:path path="circle">
              <a:fillToRect l="37721" t="-19636" r="62278" b="119636"/>
            </a:path>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b="1" spc="300">
                <a:effectLst>
                  <a:outerShdw blurRad="38100" dist="38100" dir="2700000" rotWithShape="0">
                    <a:srgbClr val="000000">
                      <a:alpha val="43137"/>
                    </a:srgbClr>
                  </a:outerShdw>
                </a:effectLst>
                <a:latin typeface="Century Gothic"/>
                <a:ea typeface="Century Gothic"/>
                <a:cs typeface="Century Gothic"/>
                <a:sym typeface="Century Gothic"/>
              </a:defRPr>
            </a:pPr>
            <a:r>
              <a:t>One Campaign</a:t>
            </a:r>
            <a:endParaRPr>
              <a:latin typeface="+mj-lt"/>
              <a:ea typeface="+mj-ea"/>
              <a:cs typeface="+mj-cs"/>
              <a:sym typeface="Helvetica"/>
            </a:endParaRPr>
          </a:p>
          <a:p>
            <a:pPr algn="ctr">
              <a:defRPr sz="2800" b="1" spc="300">
                <a:effectLst>
                  <a:outerShdw blurRad="38100" dist="38100" dir="2700000" rotWithShape="0">
                    <a:srgbClr val="000000">
                      <a:alpha val="43137"/>
                    </a:srgbClr>
                  </a:outerShdw>
                </a:effectLst>
                <a:latin typeface="Century Gothic"/>
                <a:ea typeface="Century Gothic"/>
                <a:cs typeface="Century Gothic"/>
                <a:sym typeface="Century Gothic"/>
              </a:defRPr>
            </a:pPr>
            <a:r>
              <a:t>Extended Across the Member/Customer Journey</a:t>
            </a:r>
          </a:p>
        </p:txBody>
      </p:sp>
      <p:pic>
        <p:nvPicPr>
          <p:cNvPr id="699" name="Picture 6" descr="Picture 6"/>
          <p:cNvPicPr>
            <a:picLocks noChangeAspect="1"/>
          </p:cNvPicPr>
          <p:nvPr/>
        </p:nvPicPr>
        <p:blipFill>
          <a:blip r:embed="rId5"/>
          <a:stretch>
            <a:fillRect/>
          </a:stretch>
        </p:blipFill>
        <p:spPr>
          <a:xfrm>
            <a:off x="4332875" y="1244649"/>
            <a:ext cx="3657601" cy="4389121"/>
          </a:xfrm>
          <a:prstGeom prst="rect">
            <a:avLst/>
          </a:prstGeom>
          <a:ln w="12700">
            <a:miter lim="400000"/>
          </a:ln>
        </p:spPr>
      </p:pic>
      <p:pic>
        <p:nvPicPr>
          <p:cNvPr id="700" name="Picture 3" descr="Picture 3"/>
          <p:cNvPicPr>
            <a:picLocks noChangeAspect="1"/>
          </p:cNvPicPr>
          <p:nvPr/>
        </p:nvPicPr>
        <p:blipFill>
          <a:blip r:embed="rId6"/>
          <a:stretch>
            <a:fillRect/>
          </a:stretch>
        </p:blipFill>
        <p:spPr>
          <a:xfrm>
            <a:off x="4724532" y="3404796"/>
            <a:ext cx="2874287" cy="459887"/>
          </a:xfrm>
          <a:prstGeom prst="rect">
            <a:avLst/>
          </a:prstGeom>
          <a:ln w="12700">
            <a:miter lim="400000"/>
          </a:ln>
          <a:effectLst>
            <a:outerShdw blurRad="292100" dist="139700" dir="2700000" rotWithShape="0">
              <a:srgbClr val="333333">
                <a:alpha val="64999"/>
              </a:srgbClr>
            </a:outerShdw>
          </a:effectLst>
        </p:spPr>
      </p:pic>
      <p:pic>
        <p:nvPicPr>
          <p:cNvPr id="701" name="Picture 9" descr="Picture 9"/>
          <p:cNvPicPr>
            <a:picLocks noChangeAspect="1"/>
          </p:cNvPicPr>
          <p:nvPr/>
        </p:nvPicPr>
        <p:blipFill>
          <a:blip r:embed="rId7"/>
          <a:srcRect l="14037" t="33365" r="11960" b="26890"/>
          <a:stretch>
            <a:fillRect/>
          </a:stretch>
        </p:blipFill>
        <p:spPr>
          <a:xfrm>
            <a:off x="4139069" y="4995233"/>
            <a:ext cx="2743201" cy="684713"/>
          </a:xfrm>
          <a:prstGeom prst="rect">
            <a:avLst/>
          </a:prstGeom>
          <a:ln w="12700">
            <a:miter lim="400000"/>
          </a:ln>
        </p:spPr>
      </p:pic>
      <p:grpSp>
        <p:nvGrpSpPr>
          <p:cNvPr id="705" name="Group 15"/>
          <p:cNvGrpSpPr/>
          <p:nvPr/>
        </p:nvGrpSpPr>
        <p:grpSpPr>
          <a:xfrm>
            <a:off x="65676" y="1244649"/>
            <a:ext cx="3990874" cy="4458623"/>
            <a:chOff x="0" y="0"/>
            <a:chExt cx="3990873" cy="4458621"/>
          </a:xfrm>
        </p:grpSpPr>
        <p:pic>
          <p:nvPicPr>
            <p:cNvPr id="702" name="Picture 5" descr="Picture 5"/>
            <p:cNvPicPr>
              <a:picLocks noChangeAspect="1"/>
            </p:cNvPicPr>
            <p:nvPr/>
          </p:nvPicPr>
          <p:blipFill>
            <a:blip r:embed="rId8"/>
            <a:stretch>
              <a:fillRect/>
            </a:stretch>
          </p:blipFill>
          <p:spPr>
            <a:xfrm>
              <a:off x="333274" y="-1"/>
              <a:ext cx="3657600" cy="4389121"/>
            </a:xfrm>
            <a:prstGeom prst="rect">
              <a:avLst/>
            </a:prstGeom>
            <a:ln w="12700" cap="flat">
              <a:noFill/>
              <a:miter lim="400000"/>
            </a:ln>
            <a:effectLst/>
          </p:spPr>
        </p:pic>
        <p:pic>
          <p:nvPicPr>
            <p:cNvPr id="703" name="Picture 8" descr="Picture 8"/>
            <p:cNvPicPr>
              <a:picLocks noChangeAspect="1"/>
            </p:cNvPicPr>
            <p:nvPr/>
          </p:nvPicPr>
          <p:blipFill>
            <a:blip r:embed="rId7"/>
            <a:srcRect l="14037" t="33365" r="11959" b="26890"/>
            <a:stretch>
              <a:fillRect/>
            </a:stretch>
          </p:blipFill>
          <p:spPr>
            <a:xfrm>
              <a:off x="0" y="3773908"/>
              <a:ext cx="2743200" cy="684714"/>
            </a:xfrm>
            <a:prstGeom prst="rect">
              <a:avLst/>
            </a:prstGeom>
            <a:ln w="12700" cap="flat">
              <a:noFill/>
              <a:miter lim="400000"/>
            </a:ln>
            <a:effectLst/>
          </p:spPr>
        </p:pic>
        <p:pic>
          <p:nvPicPr>
            <p:cNvPr id="704" name="Picture 12" descr="Picture 12"/>
            <p:cNvPicPr>
              <a:picLocks noChangeAspect="1"/>
            </p:cNvPicPr>
            <p:nvPr/>
          </p:nvPicPr>
          <p:blipFill>
            <a:blip r:embed="rId9"/>
            <a:stretch>
              <a:fillRect/>
            </a:stretch>
          </p:blipFill>
          <p:spPr>
            <a:xfrm>
              <a:off x="395644" y="2184350"/>
              <a:ext cx="3524188" cy="435684"/>
            </a:xfrm>
            <a:prstGeom prst="rect">
              <a:avLst/>
            </a:prstGeom>
            <a:ln w="12700" cap="flat">
              <a:noFill/>
              <a:miter lim="400000"/>
            </a:ln>
            <a:effectLst>
              <a:outerShdw blurRad="292100" dist="139700" dir="2700000" rotWithShape="0">
                <a:srgbClr val="333333">
                  <a:alpha val="64999"/>
                </a:srgbClr>
              </a:outerShdw>
            </a:effectLst>
          </p:spPr>
        </p:pic>
      </p:grpSp>
      <p:pic>
        <p:nvPicPr>
          <p:cNvPr id="706" name="Image" descr="Image"/>
          <p:cNvPicPr>
            <a:picLocks noChangeAspect="1"/>
          </p:cNvPicPr>
          <p:nvPr/>
        </p:nvPicPr>
        <p:blipFill>
          <a:blip r:embed="rId10"/>
          <a:stretch>
            <a:fillRect/>
          </a:stretch>
        </p:blipFill>
        <p:spPr>
          <a:xfrm>
            <a:off x="6428141" y="2310724"/>
            <a:ext cx="1384535" cy="2480625"/>
          </a:xfrm>
          <a:prstGeom prst="rect">
            <a:avLst/>
          </a:prstGeom>
          <a:ln w="12700">
            <a:solidFill>
              <a:schemeClr val="accent1"/>
            </a:solidFill>
            <a:miter lim="400000"/>
          </a:ln>
        </p:spPr>
      </p:pic>
      <p:pic>
        <p:nvPicPr>
          <p:cNvPr id="707" name="Image" descr="Image"/>
          <p:cNvPicPr>
            <a:picLocks noChangeAspect="1"/>
          </p:cNvPicPr>
          <p:nvPr/>
        </p:nvPicPr>
        <p:blipFill>
          <a:blip r:embed="rId10"/>
          <a:stretch>
            <a:fillRect/>
          </a:stretch>
        </p:blipFill>
        <p:spPr>
          <a:xfrm>
            <a:off x="9196740" y="2001295"/>
            <a:ext cx="1823382" cy="3266891"/>
          </a:xfrm>
          <a:prstGeom prst="rect">
            <a:avLst/>
          </a:prstGeom>
          <a:ln w="12700">
            <a:solidFill>
              <a:schemeClr val="accent1"/>
            </a:solidFill>
            <a:miter lim="400000"/>
          </a:ln>
        </p:spPr>
      </p:pic>
      <p:pic>
        <p:nvPicPr>
          <p:cNvPr id="708" name="Picture 10" descr="Picture 10"/>
          <p:cNvPicPr>
            <a:picLocks noChangeAspect="1"/>
          </p:cNvPicPr>
          <p:nvPr/>
        </p:nvPicPr>
        <p:blipFill>
          <a:blip r:embed="rId7"/>
          <a:srcRect l="14037" t="36212" r="12935" b="26890"/>
          <a:stretch>
            <a:fillRect/>
          </a:stretch>
        </p:blipFill>
        <p:spPr>
          <a:xfrm>
            <a:off x="8139766" y="5023223"/>
            <a:ext cx="2707072" cy="63567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98"/>
                                        </p:tgtEl>
                                        <p:attrNameLst>
                                          <p:attrName>style.visibility</p:attrName>
                                        </p:attrNameLst>
                                      </p:cBhvr>
                                      <p:to>
                                        <p:strVal val="visible"/>
                                      </p:to>
                                    </p:set>
                                    <p:animEffect transition="in" filter="fade">
                                      <p:cBhvr>
                                        <p:cTn id="7" dur="5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6E14C-0DE2-394B-B589-DEC8CB3EB331}"/>
              </a:ext>
            </a:extLst>
          </p:cNvPr>
          <p:cNvPicPr>
            <a:picLocks noChangeAspect="1"/>
          </p:cNvPicPr>
          <p:nvPr/>
        </p:nvPicPr>
        <p:blipFill>
          <a:blip r:embed="rId3"/>
          <a:stretch>
            <a:fillRect/>
          </a:stretch>
        </p:blipFill>
        <p:spPr>
          <a:xfrm>
            <a:off x="5349045" y="2477576"/>
            <a:ext cx="4091399" cy="3320720"/>
          </a:xfrm>
          <a:prstGeom prst="rect">
            <a:avLst/>
          </a:prstGeom>
          <a:ln>
            <a:noFill/>
          </a:ln>
        </p:spPr>
      </p:pic>
      <p:pic>
        <p:nvPicPr>
          <p:cNvPr id="4" name="Picture 3">
            <a:extLst>
              <a:ext uri="{FF2B5EF4-FFF2-40B4-BE49-F238E27FC236}">
                <a16:creationId xmlns:a16="http://schemas.microsoft.com/office/drawing/2014/main" id="{462CA3EB-4825-3B48-BFDC-D75FE1E3E2DD}"/>
              </a:ext>
            </a:extLst>
          </p:cNvPr>
          <p:cNvPicPr>
            <a:picLocks noChangeAspect="1"/>
          </p:cNvPicPr>
          <p:nvPr/>
        </p:nvPicPr>
        <p:blipFill>
          <a:blip r:embed="rId4"/>
          <a:stretch>
            <a:fillRect/>
          </a:stretch>
        </p:blipFill>
        <p:spPr>
          <a:xfrm>
            <a:off x="3840266" y="1370749"/>
            <a:ext cx="1968801" cy="4263645"/>
          </a:xfrm>
          <a:prstGeom prst="rect">
            <a:avLst/>
          </a:prstGeom>
          <a:ln>
            <a:solidFill>
              <a:schemeClr val="accent2">
                <a:lumMod val="75000"/>
              </a:schemeClr>
            </a:solidFill>
          </a:ln>
        </p:spPr>
      </p:pic>
      <p:pic>
        <p:nvPicPr>
          <p:cNvPr id="5" name="Picture 4">
            <a:extLst>
              <a:ext uri="{FF2B5EF4-FFF2-40B4-BE49-F238E27FC236}">
                <a16:creationId xmlns:a16="http://schemas.microsoft.com/office/drawing/2014/main" id="{B61C9B62-AFD9-ED4D-9752-051F1998BCB0}"/>
              </a:ext>
            </a:extLst>
          </p:cNvPr>
          <p:cNvPicPr>
            <a:picLocks noChangeAspect="1"/>
          </p:cNvPicPr>
          <p:nvPr/>
        </p:nvPicPr>
        <p:blipFill>
          <a:blip r:embed="rId5"/>
          <a:stretch>
            <a:fillRect/>
          </a:stretch>
        </p:blipFill>
        <p:spPr>
          <a:xfrm>
            <a:off x="366099" y="256837"/>
            <a:ext cx="2483166" cy="5377557"/>
          </a:xfrm>
          <a:prstGeom prst="rect">
            <a:avLst/>
          </a:prstGeom>
          <a:ln>
            <a:solidFill>
              <a:schemeClr val="accent2">
                <a:lumMod val="75000"/>
              </a:schemeClr>
            </a:solidFill>
          </a:ln>
        </p:spPr>
      </p:pic>
      <p:pic>
        <p:nvPicPr>
          <p:cNvPr id="6" name="Picture 5">
            <a:extLst>
              <a:ext uri="{FF2B5EF4-FFF2-40B4-BE49-F238E27FC236}">
                <a16:creationId xmlns:a16="http://schemas.microsoft.com/office/drawing/2014/main" id="{A92762AF-1B4D-7E40-9AD1-56A14AEDA644}"/>
              </a:ext>
            </a:extLst>
          </p:cNvPr>
          <p:cNvPicPr>
            <a:picLocks noChangeAspect="1"/>
          </p:cNvPicPr>
          <p:nvPr/>
        </p:nvPicPr>
        <p:blipFill>
          <a:blip r:embed="rId6"/>
          <a:stretch>
            <a:fillRect/>
          </a:stretch>
        </p:blipFill>
        <p:spPr>
          <a:xfrm>
            <a:off x="2341501" y="232343"/>
            <a:ext cx="2016543" cy="4367037"/>
          </a:xfrm>
          <a:prstGeom prst="rect">
            <a:avLst/>
          </a:prstGeom>
          <a:ln>
            <a:solidFill>
              <a:schemeClr val="accent2">
                <a:lumMod val="75000"/>
              </a:schemeClr>
            </a:solidFill>
          </a:ln>
        </p:spPr>
      </p:pic>
      <p:cxnSp>
        <p:nvCxnSpPr>
          <p:cNvPr id="7" name="Straight Arrow Connector 6">
            <a:extLst>
              <a:ext uri="{FF2B5EF4-FFF2-40B4-BE49-F238E27FC236}">
                <a16:creationId xmlns:a16="http://schemas.microsoft.com/office/drawing/2014/main" id="{5AB73AB0-11BF-9F4C-A592-9EF8B3A68F46}"/>
              </a:ext>
            </a:extLst>
          </p:cNvPr>
          <p:cNvCxnSpPr/>
          <p:nvPr/>
        </p:nvCxnSpPr>
        <p:spPr>
          <a:xfrm flipH="1">
            <a:off x="1204327" y="1532966"/>
            <a:ext cx="1761502" cy="1048870"/>
          </a:xfrm>
          <a:prstGeom prst="straightConnector1">
            <a:avLst/>
          </a:prstGeom>
          <a:noFill/>
          <a:ln w="79375"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pic>
        <p:nvPicPr>
          <p:cNvPr id="9" name="Picture 8">
            <a:extLst>
              <a:ext uri="{FF2B5EF4-FFF2-40B4-BE49-F238E27FC236}">
                <a16:creationId xmlns:a16="http://schemas.microsoft.com/office/drawing/2014/main" id="{14C88F3C-711A-4245-A013-78C564C3DD15}"/>
              </a:ext>
            </a:extLst>
          </p:cNvPr>
          <p:cNvPicPr>
            <a:picLocks noChangeAspect="1"/>
          </p:cNvPicPr>
          <p:nvPr/>
        </p:nvPicPr>
        <p:blipFill>
          <a:blip r:embed="rId7"/>
          <a:stretch>
            <a:fillRect/>
          </a:stretch>
        </p:blipFill>
        <p:spPr>
          <a:xfrm>
            <a:off x="9412638" y="357727"/>
            <a:ext cx="2527586" cy="5007649"/>
          </a:xfrm>
          <a:prstGeom prst="rect">
            <a:avLst/>
          </a:prstGeom>
          <a:ln>
            <a:solidFill>
              <a:schemeClr val="accent2">
                <a:lumMod val="75000"/>
              </a:schemeClr>
            </a:solidFill>
          </a:ln>
        </p:spPr>
      </p:pic>
      <p:sp>
        <p:nvSpPr>
          <p:cNvPr id="10" name="TextBox 9">
            <a:extLst>
              <a:ext uri="{FF2B5EF4-FFF2-40B4-BE49-F238E27FC236}">
                <a16:creationId xmlns:a16="http://schemas.microsoft.com/office/drawing/2014/main" id="{84754DE3-ADCD-1245-8D03-1B9E91F49C05}"/>
              </a:ext>
            </a:extLst>
          </p:cNvPr>
          <p:cNvSpPr txBox="1"/>
          <p:nvPr/>
        </p:nvSpPr>
        <p:spPr>
          <a:xfrm>
            <a:off x="8552330" y="173063"/>
            <a:ext cx="75917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United</a:t>
            </a:r>
          </a:p>
        </p:txBody>
      </p:sp>
      <p:sp>
        <p:nvSpPr>
          <p:cNvPr id="11" name="TextBox 10">
            <a:extLst>
              <a:ext uri="{FF2B5EF4-FFF2-40B4-BE49-F238E27FC236}">
                <a16:creationId xmlns:a16="http://schemas.microsoft.com/office/drawing/2014/main" id="{0B9AB9E8-EBAC-4647-87E3-87C9737594CF}"/>
              </a:ext>
            </a:extLst>
          </p:cNvPr>
          <p:cNvSpPr txBox="1"/>
          <p:nvPr/>
        </p:nvSpPr>
        <p:spPr>
          <a:xfrm>
            <a:off x="4547583" y="502710"/>
            <a:ext cx="79765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iOS 14</a:t>
            </a:r>
          </a:p>
        </p:txBody>
      </p:sp>
      <p:sp>
        <p:nvSpPr>
          <p:cNvPr id="12" name="TextBox 11">
            <a:extLst>
              <a:ext uri="{FF2B5EF4-FFF2-40B4-BE49-F238E27FC236}">
                <a16:creationId xmlns:a16="http://schemas.microsoft.com/office/drawing/2014/main" id="{94DBD82E-40C3-9D47-8B1B-4DEE2AD0C2D9}"/>
              </a:ext>
            </a:extLst>
          </p:cNvPr>
          <p:cNvSpPr txBox="1"/>
          <p:nvPr/>
        </p:nvSpPr>
        <p:spPr>
          <a:xfrm>
            <a:off x="6620627" y="2046533"/>
            <a:ext cx="168250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MacOS Big Sur</a:t>
            </a:r>
          </a:p>
        </p:txBody>
      </p:sp>
    </p:spTree>
    <p:extLst>
      <p:ext uri="{BB962C8B-B14F-4D97-AF65-F5344CB8AC3E}">
        <p14:creationId xmlns:p14="http://schemas.microsoft.com/office/powerpoint/2010/main" val="1661666545"/>
      </p:ext>
    </p:extLst>
  </p:cSld>
  <p:clrMapOvr>
    <a:masterClrMapping/>
  </p:clrMapOvr>
  <p:transition spd="med"/>
</p:sld>
</file>

<file path=ppt/theme/theme1.xml><?xml version="1.0" encoding="utf-8"?>
<a:theme xmlns:a="http://schemas.openxmlformats.org/drawingml/2006/main" name="DeepTarget Default Theme">
  <a:themeElements>
    <a:clrScheme name="DeepTarget Default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epTarget Default Theme">
      <a:majorFont>
        <a:latin typeface="Helvetica"/>
        <a:ea typeface="Helvetica"/>
        <a:cs typeface="Helvetica"/>
      </a:majorFont>
      <a:minorFont>
        <a:latin typeface="Calibri"/>
        <a:ea typeface="Calibri"/>
        <a:cs typeface="Calibri"/>
      </a:minorFont>
    </a:fontScheme>
    <a:fmtScheme name="DeepTarget 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epTarget Default Theme">
  <a:themeElements>
    <a:clrScheme name="DeepTarget Default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epTarget Default Theme">
      <a:majorFont>
        <a:latin typeface="Helvetica"/>
        <a:ea typeface="Helvetica"/>
        <a:cs typeface="Helvetica"/>
      </a:majorFont>
      <a:minorFont>
        <a:latin typeface="Calibri"/>
        <a:ea typeface="Calibri"/>
        <a:cs typeface="Calibri"/>
      </a:minorFont>
    </a:fontScheme>
    <a:fmtScheme name="DeepTarget 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FBD5F999936C468F2EF6D5932D9D4E" ma:contentTypeVersion="12" ma:contentTypeDescription="Create a new document." ma:contentTypeScope="" ma:versionID="c6861b2a4623ceed81dfbc71ddc48924">
  <xsd:schema xmlns:xsd="http://www.w3.org/2001/XMLSchema" xmlns:xs="http://www.w3.org/2001/XMLSchema" xmlns:p="http://schemas.microsoft.com/office/2006/metadata/properties" xmlns:ns2="278e90c4-4506-4c80-b1d9-4a3321d93818" xmlns:ns3="e7812fc2-6425-41fc-9959-01ee1f38b9a8" targetNamespace="http://schemas.microsoft.com/office/2006/metadata/properties" ma:root="true" ma:fieldsID="4b6aecb533f15382a8c3e71e46e7ff96" ns2:_="" ns3:_="">
    <xsd:import namespace="278e90c4-4506-4c80-b1d9-4a3321d93818"/>
    <xsd:import namespace="e7812fc2-6425-41fc-9959-01ee1f38b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e90c4-4506-4c80-b1d9-4a3321d938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812fc2-6425-41fc-9959-01ee1f38b9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7AE887-B5B9-4BBF-984B-7063714641FA}">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e7812fc2-6425-41fc-9959-01ee1f38b9a8"/>
    <ds:schemaRef ds:uri="http://schemas.microsoft.com/office/2006/metadata/properties"/>
    <ds:schemaRef ds:uri="278e90c4-4506-4c80-b1d9-4a3321d93818"/>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58D11B74-4EF0-4EB0-8490-A3DCAC8111DC}">
  <ds:schemaRefs>
    <ds:schemaRef ds:uri="http://schemas.microsoft.com/sharepoint/v3/contenttype/forms"/>
  </ds:schemaRefs>
</ds:datastoreItem>
</file>

<file path=customXml/itemProps3.xml><?xml version="1.0" encoding="utf-8"?>
<ds:datastoreItem xmlns:ds="http://schemas.openxmlformats.org/officeDocument/2006/customXml" ds:itemID="{32AB9AF1-ACEB-4751-A393-2F5C72B1E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e90c4-4506-4c80-b1d9-4a3321d93818"/>
    <ds:schemaRef ds:uri="e7812fc2-6425-41fc-9959-01ee1f38b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53957</TotalTime>
  <Words>284</Words>
  <Application>Microsoft Macintosh PowerPoint</Application>
  <PresentationFormat>Widescreen</PresentationFormat>
  <Paragraphs>28</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 Book</vt:lpstr>
      <vt:lpstr>Calibri</vt:lpstr>
      <vt:lpstr>Century Gothic</vt:lpstr>
      <vt:lpstr>Helvetica</vt:lpstr>
      <vt:lpstr>DeepTarget Default Theme</vt:lpstr>
      <vt:lpstr>PowerPoint Presentation</vt:lpstr>
      <vt:lpstr>PowerPoint Presentation</vt:lpstr>
      <vt:lpstr>PowerPoint Presentation</vt:lpstr>
      <vt:lpstr>Results</vt:lpstr>
      <vt:lpstr>PowerPoint Presentation</vt:lpstr>
      <vt:lpstr>PowerPoint Presentation</vt:lpstr>
      <vt:lpstr>Design Once, Engage Everywhere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Tom Litwinowicz</cp:lastModifiedBy>
  <cp:revision>115</cp:revision>
  <dcterms:modified xsi:type="dcterms:W3CDTF">2020-12-03T19:52:45Z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0x01010077FBD5F999936C468F2EF6D5932D9D4E</vt:lpwstr>
  </property>
</Properties>
</file>