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4"/>
  </p:sldMasterIdLst>
  <p:notesMasterIdLst>
    <p:notesMasterId r:id="rId6"/>
  </p:notesMasterIdLst>
  <p:handoutMasterIdLst>
    <p:handoutMasterId r:id="rId7"/>
  </p:handoutMasterIdLst>
  <p:sldIdLst>
    <p:sldId id="256" r:id="rId5"/>
  </p:sldIdLst>
  <p:sldSz cx="30240288" cy="428402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7E44"/>
    <a:srgbClr val="C95850"/>
    <a:srgbClr val="EF5850"/>
    <a:srgbClr val="B01463"/>
    <a:srgbClr val="72003D"/>
    <a:srgbClr val="465493"/>
    <a:srgbClr val="E6E6E6"/>
    <a:srgbClr val="646463"/>
    <a:srgbClr val="919190"/>
    <a:srgbClr val="E306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03" autoAdjust="0"/>
    <p:restoredTop sz="94660"/>
  </p:normalViewPr>
  <p:slideViewPr>
    <p:cSldViewPr snapToGrid="0">
      <p:cViewPr>
        <p:scale>
          <a:sx n="42" d="100"/>
          <a:sy n="42" d="100"/>
        </p:scale>
        <p:origin x="2064" y="856"/>
      </p:cViewPr>
      <p:guideLst/>
    </p:cSldViewPr>
  </p:slideViewPr>
  <p:notesTextViewPr>
    <p:cViewPr>
      <p:scale>
        <a:sx n="1" d="1"/>
        <a:sy n="1" d="1"/>
      </p:scale>
      <p:origin x="0" y="0"/>
    </p:cViewPr>
  </p:notesTextViewPr>
  <p:notesViewPr>
    <p:cSldViewPr snapToGrid="0">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764181960378288E-4"/>
          <c:y val="6.826604121293349E-2"/>
          <c:w val="0.40686109993242164"/>
          <c:h val="0.89769140559557714"/>
        </c:manualLayout>
      </c:layout>
      <c:pieChart>
        <c:varyColors val="1"/>
        <c:ser>
          <c:idx val="0"/>
          <c:order val="0"/>
          <c:tx>
            <c:strRef>
              <c:f>Sheet1!$B$1</c:f>
              <c:strCache>
                <c:ptCount val="1"/>
                <c:pt idx="0">
                  <c:v>COUNTA of Biomarker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FF2-8C42-AFE1-6194BE9A7FC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FF2-8C42-AFE1-6194BE9A7FC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FF2-8C42-AFE1-6194BE9A7FC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FF2-8C42-AFE1-6194BE9A7FC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FF2-8C42-AFE1-6194BE9A7FC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FF2-8C42-AFE1-6194BE9A7FC6}"/>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FF2-8C42-AFE1-6194BE9A7FC6}"/>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CFF2-8C42-AFE1-6194BE9A7FC6}"/>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CFF2-8C42-AFE1-6194BE9A7FC6}"/>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CFF2-8C42-AFE1-6194BE9A7FC6}"/>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CFF2-8C42-AFE1-6194BE9A7FC6}"/>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CFF2-8C42-AFE1-6194BE9A7FC6}"/>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CFF2-8C42-AFE1-6194BE9A7FC6}"/>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CFF2-8C42-AFE1-6194BE9A7FC6}"/>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CFF2-8C42-AFE1-6194BE9A7FC6}"/>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CFF2-8C42-AFE1-6194BE9A7FC6}"/>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CFF2-8C42-AFE1-6194BE9A7FC6}"/>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CFF2-8C42-AFE1-6194BE9A7FC6}"/>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CFF2-8C42-AFE1-6194BE9A7FC6}"/>
              </c:ext>
            </c:extLst>
          </c:dPt>
          <c:dPt>
            <c:idx val="19"/>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27-CFF2-8C42-AFE1-6194BE9A7FC6}"/>
              </c:ext>
            </c:extLst>
          </c:dPt>
          <c:dPt>
            <c:idx val="2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29-CFF2-8C42-AFE1-6194BE9A7FC6}"/>
              </c:ext>
            </c:extLst>
          </c:dPt>
          <c:dPt>
            <c:idx val="21"/>
            <c:bubble3D val="0"/>
            <c:spPr>
              <a:solidFill>
                <a:schemeClr val="accent4">
                  <a:lumMod val="80000"/>
                </a:schemeClr>
              </a:solidFill>
              <a:ln w="19050">
                <a:solidFill>
                  <a:schemeClr val="lt1"/>
                </a:solidFill>
              </a:ln>
              <a:effectLst/>
            </c:spPr>
            <c:extLst>
              <c:ext xmlns:c16="http://schemas.microsoft.com/office/drawing/2014/chart" uri="{C3380CC4-5D6E-409C-BE32-E72D297353CC}">
                <c16:uniqueId val="{0000002B-CFF2-8C42-AFE1-6194BE9A7FC6}"/>
              </c:ext>
            </c:extLst>
          </c:dPt>
          <c:dPt>
            <c:idx val="22"/>
            <c:bubble3D val="0"/>
            <c:spPr>
              <a:solidFill>
                <a:schemeClr val="accent5">
                  <a:lumMod val="80000"/>
                </a:schemeClr>
              </a:solidFill>
              <a:ln w="19050">
                <a:solidFill>
                  <a:schemeClr val="lt1"/>
                </a:solidFill>
              </a:ln>
              <a:effectLst/>
            </c:spPr>
            <c:extLst>
              <c:ext xmlns:c16="http://schemas.microsoft.com/office/drawing/2014/chart" uri="{C3380CC4-5D6E-409C-BE32-E72D297353CC}">
                <c16:uniqueId val="{0000002D-CFF2-8C42-AFE1-6194BE9A7FC6}"/>
              </c:ext>
            </c:extLst>
          </c:dPt>
          <c:dPt>
            <c:idx val="23"/>
            <c:bubble3D val="0"/>
            <c:spPr>
              <a:solidFill>
                <a:schemeClr val="accent6">
                  <a:lumMod val="80000"/>
                </a:schemeClr>
              </a:solidFill>
              <a:ln w="19050">
                <a:solidFill>
                  <a:schemeClr val="lt1"/>
                </a:solidFill>
              </a:ln>
              <a:effectLst/>
            </c:spPr>
            <c:extLst>
              <c:ext xmlns:c16="http://schemas.microsoft.com/office/drawing/2014/chart" uri="{C3380CC4-5D6E-409C-BE32-E72D297353CC}">
                <c16:uniqueId val="{0000002F-CFF2-8C42-AFE1-6194BE9A7FC6}"/>
              </c:ext>
            </c:extLst>
          </c:dPt>
          <c:dPt>
            <c:idx val="24"/>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31-CFF2-8C42-AFE1-6194BE9A7FC6}"/>
              </c:ext>
            </c:extLst>
          </c:dPt>
          <c:dPt>
            <c:idx val="25"/>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33-CFF2-8C42-AFE1-6194BE9A7FC6}"/>
              </c:ext>
            </c:extLst>
          </c:dPt>
          <c:dPt>
            <c:idx val="26"/>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35-CFF2-8C42-AFE1-6194BE9A7FC6}"/>
              </c:ext>
            </c:extLst>
          </c:dPt>
          <c:dPt>
            <c:idx val="27"/>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37-CFF2-8C42-AFE1-6194BE9A7FC6}"/>
              </c:ext>
            </c:extLst>
          </c:dPt>
          <c:dPt>
            <c:idx val="28"/>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39-CFF2-8C42-AFE1-6194BE9A7FC6}"/>
              </c:ext>
            </c:extLst>
          </c:dPt>
          <c:dPt>
            <c:idx val="29"/>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3B-CFF2-8C42-AFE1-6194BE9A7FC6}"/>
              </c:ext>
            </c:extLst>
          </c:dPt>
          <c:dPt>
            <c:idx val="30"/>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3D-CFF2-8C42-AFE1-6194BE9A7FC6}"/>
              </c:ext>
            </c:extLst>
          </c:dPt>
          <c:dPt>
            <c:idx val="31"/>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3F-CFF2-8C42-AFE1-6194BE9A7FC6}"/>
              </c:ext>
            </c:extLst>
          </c:dPt>
          <c:dPt>
            <c:idx val="32"/>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41-CFF2-8C42-AFE1-6194BE9A7FC6}"/>
              </c:ext>
            </c:extLst>
          </c:dPt>
          <c:dPt>
            <c:idx val="33"/>
            <c:bubble3D val="0"/>
            <c:spPr>
              <a:solidFill>
                <a:schemeClr val="accent4">
                  <a:lumMod val="50000"/>
                </a:schemeClr>
              </a:solidFill>
              <a:ln w="19050">
                <a:solidFill>
                  <a:schemeClr val="lt1"/>
                </a:solidFill>
              </a:ln>
              <a:effectLst/>
            </c:spPr>
            <c:extLst>
              <c:ext xmlns:c16="http://schemas.microsoft.com/office/drawing/2014/chart" uri="{C3380CC4-5D6E-409C-BE32-E72D297353CC}">
                <c16:uniqueId val="{00000043-CFF2-8C42-AFE1-6194BE9A7FC6}"/>
              </c:ext>
            </c:extLst>
          </c:dPt>
          <c:dPt>
            <c:idx val="34"/>
            <c:bubble3D val="0"/>
            <c:spPr>
              <a:solidFill>
                <a:schemeClr val="accent5">
                  <a:lumMod val="50000"/>
                </a:schemeClr>
              </a:solidFill>
              <a:ln w="19050">
                <a:solidFill>
                  <a:schemeClr val="lt1"/>
                </a:solidFill>
              </a:ln>
              <a:effectLst/>
            </c:spPr>
            <c:extLst>
              <c:ext xmlns:c16="http://schemas.microsoft.com/office/drawing/2014/chart" uri="{C3380CC4-5D6E-409C-BE32-E72D297353CC}">
                <c16:uniqueId val="{00000045-CFF2-8C42-AFE1-6194BE9A7FC6}"/>
              </c:ext>
            </c:extLst>
          </c:dPt>
          <c:dPt>
            <c:idx val="35"/>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47-CFF2-8C42-AFE1-6194BE9A7FC6}"/>
              </c:ext>
            </c:extLst>
          </c:dPt>
          <c:dPt>
            <c:idx val="36"/>
            <c:bubble3D val="0"/>
            <c:spPr>
              <a:solidFill>
                <a:schemeClr val="accent1">
                  <a:lumMod val="70000"/>
                  <a:lumOff val="30000"/>
                </a:schemeClr>
              </a:solidFill>
              <a:ln w="19050">
                <a:solidFill>
                  <a:schemeClr val="lt1"/>
                </a:solidFill>
              </a:ln>
              <a:effectLst/>
            </c:spPr>
            <c:extLst>
              <c:ext xmlns:c16="http://schemas.microsoft.com/office/drawing/2014/chart" uri="{C3380CC4-5D6E-409C-BE32-E72D297353CC}">
                <c16:uniqueId val="{00000049-CFF2-8C42-AFE1-6194BE9A7FC6}"/>
              </c:ext>
            </c:extLst>
          </c:dPt>
          <c:dPt>
            <c:idx val="37"/>
            <c:bubble3D val="0"/>
            <c:spPr>
              <a:solidFill>
                <a:schemeClr val="accent2">
                  <a:lumMod val="70000"/>
                  <a:lumOff val="30000"/>
                </a:schemeClr>
              </a:solidFill>
              <a:ln w="19050">
                <a:solidFill>
                  <a:schemeClr val="lt1"/>
                </a:solidFill>
              </a:ln>
              <a:effectLst/>
            </c:spPr>
            <c:extLst>
              <c:ext xmlns:c16="http://schemas.microsoft.com/office/drawing/2014/chart" uri="{C3380CC4-5D6E-409C-BE32-E72D297353CC}">
                <c16:uniqueId val="{0000004B-CFF2-8C42-AFE1-6194BE9A7FC6}"/>
              </c:ext>
            </c:extLst>
          </c:dPt>
          <c:dPt>
            <c:idx val="38"/>
            <c:bubble3D val="0"/>
            <c:spPr>
              <a:solidFill>
                <a:schemeClr val="accent3">
                  <a:lumMod val="70000"/>
                  <a:lumOff val="30000"/>
                </a:schemeClr>
              </a:solidFill>
              <a:ln w="19050">
                <a:solidFill>
                  <a:schemeClr val="lt1"/>
                </a:solidFill>
              </a:ln>
              <a:effectLst/>
            </c:spPr>
            <c:extLst>
              <c:ext xmlns:c16="http://schemas.microsoft.com/office/drawing/2014/chart" uri="{C3380CC4-5D6E-409C-BE32-E72D297353CC}">
                <c16:uniqueId val="{0000004D-CFF2-8C42-AFE1-6194BE9A7FC6}"/>
              </c:ext>
            </c:extLst>
          </c:dPt>
          <c:dPt>
            <c:idx val="39"/>
            <c:bubble3D val="0"/>
            <c:spPr>
              <a:solidFill>
                <a:schemeClr val="accent4">
                  <a:lumMod val="70000"/>
                  <a:lumOff val="30000"/>
                </a:schemeClr>
              </a:solidFill>
              <a:ln w="19050">
                <a:solidFill>
                  <a:schemeClr val="lt1"/>
                </a:solidFill>
              </a:ln>
              <a:effectLst/>
            </c:spPr>
            <c:extLst>
              <c:ext xmlns:c16="http://schemas.microsoft.com/office/drawing/2014/chart" uri="{C3380CC4-5D6E-409C-BE32-E72D297353CC}">
                <c16:uniqueId val="{0000004F-CFF2-8C42-AFE1-6194BE9A7FC6}"/>
              </c:ext>
            </c:extLst>
          </c:dPt>
          <c:dPt>
            <c:idx val="40"/>
            <c:bubble3D val="0"/>
            <c:spPr>
              <a:solidFill>
                <a:schemeClr val="accent5">
                  <a:lumMod val="70000"/>
                  <a:lumOff val="30000"/>
                </a:schemeClr>
              </a:solidFill>
              <a:ln w="19050">
                <a:solidFill>
                  <a:schemeClr val="lt1"/>
                </a:solidFill>
              </a:ln>
              <a:effectLst/>
            </c:spPr>
            <c:extLst>
              <c:ext xmlns:c16="http://schemas.microsoft.com/office/drawing/2014/chart" uri="{C3380CC4-5D6E-409C-BE32-E72D297353CC}">
                <c16:uniqueId val="{00000051-CFF2-8C42-AFE1-6194BE9A7FC6}"/>
              </c:ext>
            </c:extLst>
          </c:dPt>
          <c:dPt>
            <c:idx val="41"/>
            <c:bubble3D val="0"/>
            <c:spPr>
              <a:solidFill>
                <a:schemeClr val="accent6">
                  <a:lumMod val="70000"/>
                  <a:lumOff val="30000"/>
                </a:schemeClr>
              </a:solidFill>
              <a:ln w="19050">
                <a:solidFill>
                  <a:schemeClr val="lt1"/>
                </a:solidFill>
              </a:ln>
              <a:effectLst/>
            </c:spPr>
            <c:extLst>
              <c:ext xmlns:c16="http://schemas.microsoft.com/office/drawing/2014/chart" uri="{C3380CC4-5D6E-409C-BE32-E72D297353CC}">
                <c16:uniqueId val="{00000053-CFF2-8C42-AFE1-6194BE9A7FC6}"/>
              </c:ext>
            </c:extLst>
          </c:dPt>
          <c:dPt>
            <c:idx val="42"/>
            <c:bubble3D val="0"/>
            <c:spPr>
              <a:solidFill>
                <a:schemeClr val="accent1">
                  <a:lumMod val="70000"/>
                </a:schemeClr>
              </a:solidFill>
              <a:ln w="19050">
                <a:solidFill>
                  <a:schemeClr val="lt1"/>
                </a:solidFill>
              </a:ln>
              <a:effectLst/>
            </c:spPr>
            <c:extLst>
              <c:ext xmlns:c16="http://schemas.microsoft.com/office/drawing/2014/chart" uri="{C3380CC4-5D6E-409C-BE32-E72D297353CC}">
                <c16:uniqueId val="{00000055-CFF2-8C42-AFE1-6194BE9A7FC6}"/>
              </c:ext>
            </c:extLst>
          </c:dPt>
          <c:dPt>
            <c:idx val="43"/>
            <c:bubble3D val="0"/>
            <c:spPr>
              <a:solidFill>
                <a:schemeClr val="accent2">
                  <a:lumMod val="70000"/>
                </a:schemeClr>
              </a:solidFill>
              <a:ln w="19050">
                <a:solidFill>
                  <a:schemeClr val="lt1"/>
                </a:solidFill>
              </a:ln>
              <a:effectLst/>
            </c:spPr>
            <c:extLst>
              <c:ext xmlns:c16="http://schemas.microsoft.com/office/drawing/2014/chart" uri="{C3380CC4-5D6E-409C-BE32-E72D297353CC}">
                <c16:uniqueId val="{00000057-CFF2-8C42-AFE1-6194BE9A7FC6}"/>
              </c:ext>
            </c:extLst>
          </c:dPt>
          <c:dPt>
            <c:idx val="44"/>
            <c:bubble3D val="0"/>
            <c:spPr>
              <a:solidFill>
                <a:schemeClr val="accent3">
                  <a:lumMod val="70000"/>
                </a:schemeClr>
              </a:solidFill>
              <a:ln w="19050">
                <a:solidFill>
                  <a:schemeClr val="lt1"/>
                </a:solidFill>
              </a:ln>
              <a:effectLst/>
            </c:spPr>
            <c:extLst>
              <c:ext xmlns:c16="http://schemas.microsoft.com/office/drawing/2014/chart" uri="{C3380CC4-5D6E-409C-BE32-E72D297353CC}">
                <c16:uniqueId val="{00000059-CFF2-8C42-AFE1-6194BE9A7FC6}"/>
              </c:ext>
            </c:extLst>
          </c:dPt>
          <c:dPt>
            <c:idx val="45"/>
            <c:bubble3D val="0"/>
            <c:spPr>
              <a:solidFill>
                <a:schemeClr val="accent4">
                  <a:lumMod val="70000"/>
                </a:schemeClr>
              </a:solidFill>
              <a:ln w="19050">
                <a:solidFill>
                  <a:schemeClr val="lt1"/>
                </a:solidFill>
              </a:ln>
              <a:effectLst/>
            </c:spPr>
            <c:extLst>
              <c:ext xmlns:c16="http://schemas.microsoft.com/office/drawing/2014/chart" uri="{C3380CC4-5D6E-409C-BE32-E72D297353CC}">
                <c16:uniqueId val="{0000005B-CFF2-8C42-AFE1-6194BE9A7FC6}"/>
              </c:ext>
            </c:extLst>
          </c:dPt>
          <c:dPt>
            <c:idx val="46"/>
            <c:bubble3D val="0"/>
            <c:spPr>
              <a:solidFill>
                <a:schemeClr val="accent5">
                  <a:lumMod val="70000"/>
                </a:schemeClr>
              </a:solidFill>
              <a:ln w="19050">
                <a:solidFill>
                  <a:schemeClr val="lt1"/>
                </a:solidFill>
              </a:ln>
              <a:effectLst/>
            </c:spPr>
            <c:extLst>
              <c:ext xmlns:c16="http://schemas.microsoft.com/office/drawing/2014/chart" uri="{C3380CC4-5D6E-409C-BE32-E72D297353CC}">
                <c16:uniqueId val="{0000005D-CFF2-8C42-AFE1-6194BE9A7FC6}"/>
              </c:ext>
            </c:extLst>
          </c:dPt>
          <c:dPt>
            <c:idx val="47"/>
            <c:bubble3D val="0"/>
            <c:spPr>
              <a:solidFill>
                <a:schemeClr val="accent6">
                  <a:lumMod val="70000"/>
                </a:schemeClr>
              </a:solidFill>
              <a:ln w="19050">
                <a:solidFill>
                  <a:schemeClr val="lt1"/>
                </a:solidFill>
              </a:ln>
              <a:effectLst/>
            </c:spPr>
            <c:extLst>
              <c:ext xmlns:c16="http://schemas.microsoft.com/office/drawing/2014/chart" uri="{C3380CC4-5D6E-409C-BE32-E72D297353CC}">
                <c16:uniqueId val="{0000005F-CFF2-8C42-AFE1-6194BE9A7FC6}"/>
              </c:ext>
            </c:extLst>
          </c:dPt>
          <c:dPt>
            <c:idx val="48"/>
            <c:bubble3D val="0"/>
            <c:spPr>
              <a:solidFill>
                <a:schemeClr val="accent1">
                  <a:lumMod val="50000"/>
                  <a:lumOff val="50000"/>
                </a:schemeClr>
              </a:solidFill>
              <a:ln w="19050">
                <a:solidFill>
                  <a:schemeClr val="lt1"/>
                </a:solidFill>
              </a:ln>
              <a:effectLst/>
            </c:spPr>
            <c:extLst>
              <c:ext xmlns:c16="http://schemas.microsoft.com/office/drawing/2014/chart" uri="{C3380CC4-5D6E-409C-BE32-E72D297353CC}">
                <c16:uniqueId val="{00000061-CFF2-8C42-AFE1-6194BE9A7FC6}"/>
              </c:ext>
            </c:extLst>
          </c:dPt>
          <c:dPt>
            <c:idx val="49"/>
            <c:bubble3D val="0"/>
            <c:spPr>
              <a:solidFill>
                <a:schemeClr val="accent2">
                  <a:lumMod val="50000"/>
                  <a:lumOff val="50000"/>
                </a:schemeClr>
              </a:solidFill>
              <a:ln w="19050">
                <a:solidFill>
                  <a:schemeClr val="lt1"/>
                </a:solidFill>
              </a:ln>
              <a:effectLst/>
            </c:spPr>
            <c:extLst>
              <c:ext xmlns:c16="http://schemas.microsoft.com/office/drawing/2014/chart" uri="{C3380CC4-5D6E-409C-BE32-E72D297353CC}">
                <c16:uniqueId val="{00000063-CFF2-8C42-AFE1-6194BE9A7FC6}"/>
              </c:ext>
            </c:extLst>
          </c:dPt>
          <c:dPt>
            <c:idx val="50"/>
            <c:bubble3D val="0"/>
            <c:spPr>
              <a:solidFill>
                <a:schemeClr val="accent3">
                  <a:lumMod val="50000"/>
                  <a:lumOff val="50000"/>
                </a:schemeClr>
              </a:solidFill>
              <a:ln w="19050">
                <a:solidFill>
                  <a:schemeClr val="lt1"/>
                </a:solidFill>
              </a:ln>
              <a:effectLst/>
            </c:spPr>
            <c:extLst>
              <c:ext xmlns:c16="http://schemas.microsoft.com/office/drawing/2014/chart" uri="{C3380CC4-5D6E-409C-BE32-E72D297353CC}">
                <c16:uniqueId val="{00000065-CFF2-8C42-AFE1-6194BE9A7FC6}"/>
              </c:ext>
            </c:extLst>
          </c:dPt>
          <c:dPt>
            <c:idx val="51"/>
            <c:bubble3D val="0"/>
            <c:spPr>
              <a:solidFill>
                <a:schemeClr val="accent4">
                  <a:lumMod val="50000"/>
                  <a:lumOff val="50000"/>
                </a:schemeClr>
              </a:solidFill>
              <a:ln w="19050">
                <a:solidFill>
                  <a:schemeClr val="lt1"/>
                </a:solidFill>
              </a:ln>
              <a:effectLst/>
            </c:spPr>
            <c:extLst>
              <c:ext xmlns:c16="http://schemas.microsoft.com/office/drawing/2014/chart" uri="{C3380CC4-5D6E-409C-BE32-E72D297353CC}">
                <c16:uniqueId val="{00000067-CFF2-8C42-AFE1-6194BE9A7FC6}"/>
              </c:ext>
            </c:extLst>
          </c:dPt>
          <c:dPt>
            <c:idx val="52"/>
            <c:bubble3D val="0"/>
            <c:spPr>
              <a:solidFill>
                <a:schemeClr val="accent5">
                  <a:lumMod val="50000"/>
                  <a:lumOff val="50000"/>
                </a:schemeClr>
              </a:solidFill>
              <a:ln w="19050">
                <a:solidFill>
                  <a:schemeClr val="lt1"/>
                </a:solidFill>
              </a:ln>
              <a:effectLst/>
            </c:spPr>
            <c:extLst>
              <c:ext xmlns:c16="http://schemas.microsoft.com/office/drawing/2014/chart" uri="{C3380CC4-5D6E-409C-BE32-E72D297353CC}">
                <c16:uniqueId val="{00000069-CFF2-8C42-AFE1-6194BE9A7FC6}"/>
              </c:ext>
            </c:extLst>
          </c:dPt>
          <c:dPt>
            <c:idx val="53"/>
            <c:bubble3D val="0"/>
            <c:spPr>
              <a:solidFill>
                <a:schemeClr val="accent6">
                  <a:lumMod val="50000"/>
                  <a:lumOff val="50000"/>
                </a:schemeClr>
              </a:solidFill>
              <a:ln w="19050">
                <a:solidFill>
                  <a:schemeClr val="lt1"/>
                </a:solidFill>
              </a:ln>
              <a:effectLst/>
            </c:spPr>
            <c:extLst>
              <c:ext xmlns:c16="http://schemas.microsoft.com/office/drawing/2014/chart" uri="{C3380CC4-5D6E-409C-BE32-E72D297353CC}">
                <c16:uniqueId val="{0000006B-CFF2-8C42-AFE1-6194BE9A7FC6}"/>
              </c:ext>
            </c:extLst>
          </c:dPt>
          <c:dPt>
            <c:idx val="54"/>
            <c:bubble3D val="0"/>
            <c:spPr>
              <a:solidFill>
                <a:schemeClr val="accent1"/>
              </a:solidFill>
              <a:ln w="19050">
                <a:solidFill>
                  <a:schemeClr val="lt1"/>
                </a:solidFill>
              </a:ln>
              <a:effectLst/>
            </c:spPr>
            <c:extLst>
              <c:ext xmlns:c16="http://schemas.microsoft.com/office/drawing/2014/chart" uri="{C3380CC4-5D6E-409C-BE32-E72D297353CC}">
                <c16:uniqueId val="{0000006D-CFF2-8C42-AFE1-6194BE9A7FC6}"/>
              </c:ext>
            </c:extLst>
          </c:dPt>
          <c:dPt>
            <c:idx val="55"/>
            <c:bubble3D val="0"/>
            <c:spPr>
              <a:solidFill>
                <a:schemeClr val="accent2"/>
              </a:solidFill>
              <a:ln w="19050">
                <a:solidFill>
                  <a:schemeClr val="lt1"/>
                </a:solidFill>
              </a:ln>
              <a:effectLst/>
            </c:spPr>
            <c:extLst>
              <c:ext xmlns:c16="http://schemas.microsoft.com/office/drawing/2014/chart" uri="{C3380CC4-5D6E-409C-BE32-E72D297353CC}">
                <c16:uniqueId val="{0000006F-CFF2-8C42-AFE1-6194BE9A7FC6}"/>
              </c:ext>
            </c:extLst>
          </c:dPt>
          <c:dPt>
            <c:idx val="56"/>
            <c:bubble3D val="0"/>
            <c:spPr>
              <a:solidFill>
                <a:schemeClr val="accent3"/>
              </a:solidFill>
              <a:ln w="19050">
                <a:solidFill>
                  <a:schemeClr val="lt1"/>
                </a:solidFill>
              </a:ln>
              <a:effectLst/>
            </c:spPr>
            <c:extLst>
              <c:ext xmlns:c16="http://schemas.microsoft.com/office/drawing/2014/chart" uri="{C3380CC4-5D6E-409C-BE32-E72D297353CC}">
                <c16:uniqueId val="{00000071-CFF2-8C42-AFE1-6194BE9A7FC6}"/>
              </c:ext>
            </c:extLst>
          </c:dPt>
          <c:dPt>
            <c:idx val="57"/>
            <c:bubble3D val="0"/>
            <c:spPr>
              <a:solidFill>
                <a:schemeClr val="accent4"/>
              </a:solidFill>
              <a:ln w="19050">
                <a:solidFill>
                  <a:schemeClr val="lt1"/>
                </a:solidFill>
              </a:ln>
              <a:effectLst/>
            </c:spPr>
            <c:extLst>
              <c:ext xmlns:c16="http://schemas.microsoft.com/office/drawing/2014/chart" uri="{C3380CC4-5D6E-409C-BE32-E72D297353CC}">
                <c16:uniqueId val="{00000073-CFF2-8C42-AFE1-6194BE9A7FC6}"/>
              </c:ext>
            </c:extLst>
          </c:dPt>
          <c:dPt>
            <c:idx val="58"/>
            <c:bubble3D val="0"/>
            <c:spPr>
              <a:solidFill>
                <a:schemeClr val="accent5"/>
              </a:solidFill>
              <a:ln w="19050">
                <a:solidFill>
                  <a:schemeClr val="lt1"/>
                </a:solidFill>
              </a:ln>
              <a:effectLst/>
            </c:spPr>
            <c:extLst>
              <c:ext xmlns:c16="http://schemas.microsoft.com/office/drawing/2014/chart" uri="{C3380CC4-5D6E-409C-BE32-E72D297353CC}">
                <c16:uniqueId val="{00000075-CFF2-8C42-AFE1-6194BE9A7FC6}"/>
              </c:ext>
            </c:extLst>
          </c:dPt>
          <c:dPt>
            <c:idx val="59"/>
            <c:bubble3D val="0"/>
            <c:spPr>
              <a:solidFill>
                <a:schemeClr val="accent6"/>
              </a:solidFill>
              <a:ln w="19050">
                <a:solidFill>
                  <a:schemeClr val="lt1"/>
                </a:solidFill>
              </a:ln>
              <a:effectLst/>
            </c:spPr>
            <c:extLst>
              <c:ext xmlns:c16="http://schemas.microsoft.com/office/drawing/2014/chart" uri="{C3380CC4-5D6E-409C-BE32-E72D297353CC}">
                <c16:uniqueId val="{00000077-CFF2-8C42-AFE1-6194BE9A7FC6}"/>
              </c:ext>
            </c:extLst>
          </c:dPt>
          <c:dPt>
            <c:idx val="60"/>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79-CFF2-8C42-AFE1-6194BE9A7FC6}"/>
              </c:ext>
            </c:extLst>
          </c:dPt>
          <c:dPt>
            <c:idx val="61"/>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7B-CFF2-8C42-AFE1-6194BE9A7FC6}"/>
              </c:ext>
            </c:extLst>
          </c:dPt>
          <c:dPt>
            <c:idx val="62"/>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7D-CFF2-8C42-AFE1-6194BE9A7FC6}"/>
              </c:ext>
            </c:extLst>
          </c:dPt>
          <c:dPt>
            <c:idx val="63"/>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7F-CFF2-8C42-AFE1-6194BE9A7FC6}"/>
              </c:ext>
            </c:extLst>
          </c:dPt>
          <c:dPt>
            <c:idx val="64"/>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81-CFF2-8C42-AFE1-6194BE9A7FC6}"/>
              </c:ext>
            </c:extLst>
          </c:dPt>
          <c:dPt>
            <c:idx val="65"/>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83-CFF2-8C42-AFE1-6194BE9A7FC6}"/>
              </c:ext>
            </c:extLst>
          </c:dPt>
          <c:dPt>
            <c:idx val="66"/>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85-CFF2-8C42-AFE1-6194BE9A7FC6}"/>
              </c:ext>
            </c:extLst>
          </c:dPt>
          <c:dPt>
            <c:idx val="67"/>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87-CFF2-8C42-AFE1-6194BE9A7FC6}"/>
              </c:ext>
            </c:extLst>
          </c:dPt>
          <c:dPt>
            <c:idx val="68"/>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89-CFF2-8C42-AFE1-6194BE9A7FC6}"/>
              </c:ext>
            </c:extLst>
          </c:dPt>
          <c:dPt>
            <c:idx val="69"/>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8B-CFF2-8C42-AFE1-6194BE9A7FC6}"/>
              </c:ext>
            </c:extLst>
          </c:dPt>
          <c:dPt>
            <c:idx val="70"/>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8D-CFF2-8C42-AFE1-6194BE9A7FC6}"/>
              </c:ext>
            </c:extLst>
          </c:dPt>
          <c:dPt>
            <c:idx val="71"/>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8F-CFF2-8C42-AFE1-6194BE9A7FC6}"/>
              </c:ext>
            </c:extLst>
          </c:dPt>
          <c:dPt>
            <c:idx val="72"/>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91-CFF2-8C42-AFE1-6194BE9A7FC6}"/>
              </c:ext>
            </c:extLst>
          </c:dPt>
          <c:dPt>
            <c:idx val="73"/>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93-CFF2-8C42-AFE1-6194BE9A7FC6}"/>
              </c:ext>
            </c:extLst>
          </c:dPt>
          <c:dPt>
            <c:idx val="74"/>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95-CFF2-8C42-AFE1-6194BE9A7FC6}"/>
              </c:ext>
            </c:extLst>
          </c:dPt>
          <c:dPt>
            <c:idx val="75"/>
            <c:bubble3D val="0"/>
            <c:spPr>
              <a:solidFill>
                <a:schemeClr val="accent4">
                  <a:lumMod val="80000"/>
                </a:schemeClr>
              </a:solidFill>
              <a:ln w="19050">
                <a:solidFill>
                  <a:schemeClr val="lt1"/>
                </a:solidFill>
              </a:ln>
              <a:effectLst/>
            </c:spPr>
            <c:extLst>
              <c:ext xmlns:c16="http://schemas.microsoft.com/office/drawing/2014/chart" uri="{C3380CC4-5D6E-409C-BE32-E72D297353CC}">
                <c16:uniqueId val="{00000097-CFF2-8C42-AFE1-6194BE9A7FC6}"/>
              </c:ext>
            </c:extLst>
          </c:dPt>
          <c:dPt>
            <c:idx val="76"/>
            <c:bubble3D val="0"/>
            <c:spPr>
              <a:solidFill>
                <a:schemeClr val="accent5">
                  <a:lumMod val="80000"/>
                </a:schemeClr>
              </a:solidFill>
              <a:ln w="19050">
                <a:solidFill>
                  <a:schemeClr val="lt1"/>
                </a:solidFill>
              </a:ln>
              <a:effectLst/>
            </c:spPr>
            <c:extLst>
              <c:ext xmlns:c16="http://schemas.microsoft.com/office/drawing/2014/chart" uri="{C3380CC4-5D6E-409C-BE32-E72D297353CC}">
                <c16:uniqueId val="{00000099-CFF2-8C42-AFE1-6194BE9A7FC6}"/>
              </c:ext>
            </c:extLst>
          </c:dPt>
          <c:dPt>
            <c:idx val="77"/>
            <c:bubble3D val="0"/>
            <c:spPr>
              <a:solidFill>
                <a:schemeClr val="accent6">
                  <a:lumMod val="80000"/>
                </a:schemeClr>
              </a:solidFill>
              <a:ln w="19050">
                <a:solidFill>
                  <a:schemeClr val="lt1"/>
                </a:solidFill>
              </a:ln>
              <a:effectLst/>
            </c:spPr>
            <c:extLst>
              <c:ext xmlns:c16="http://schemas.microsoft.com/office/drawing/2014/chart" uri="{C3380CC4-5D6E-409C-BE32-E72D297353CC}">
                <c16:uniqueId val="{0000009B-CFF2-8C42-AFE1-6194BE9A7FC6}"/>
              </c:ext>
            </c:extLst>
          </c:dPt>
          <c:dPt>
            <c:idx val="78"/>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9D-CFF2-8C42-AFE1-6194BE9A7FC6}"/>
              </c:ext>
            </c:extLst>
          </c:dPt>
          <c:dPt>
            <c:idx val="79"/>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9F-CFF2-8C42-AFE1-6194BE9A7FC6}"/>
              </c:ext>
            </c:extLst>
          </c:dPt>
          <c:dPt>
            <c:idx val="80"/>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A1-CFF2-8C42-AFE1-6194BE9A7FC6}"/>
              </c:ext>
            </c:extLst>
          </c:dPt>
          <c:dPt>
            <c:idx val="81"/>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A3-CFF2-8C42-AFE1-6194BE9A7FC6}"/>
              </c:ext>
            </c:extLst>
          </c:dPt>
          <c:dPt>
            <c:idx val="82"/>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A5-CFF2-8C42-AFE1-6194BE9A7FC6}"/>
              </c:ext>
            </c:extLst>
          </c:dPt>
          <c:dPt>
            <c:idx val="8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A7-CFF2-8C42-AFE1-6194BE9A7FC6}"/>
              </c:ext>
            </c:extLst>
          </c:dPt>
          <c:dPt>
            <c:idx val="84"/>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A9-CFF2-8C42-AFE1-6194BE9A7FC6}"/>
              </c:ext>
            </c:extLst>
          </c:dPt>
          <c:dPt>
            <c:idx val="85"/>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AB-CFF2-8C42-AFE1-6194BE9A7FC6}"/>
              </c:ext>
            </c:extLst>
          </c:dPt>
          <c:dPt>
            <c:idx val="86"/>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AD-CFF2-8C42-AFE1-6194BE9A7FC6}"/>
              </c:ext>
            </c:extLst>
          </c:dPt>
          <c:dPt>
            <c:idx val="87"/>
            <c:bubble3D val="0"/>
            <c:spPr>
              <a:solidFill>
                <a:schemeClr val="accent4">
                  <a:lumMod val="50000"/>
                </a:schemeClr>
              </a:solidFill>
              <a:ln w="19050">
                <a:solidFill>
                  <a:schemeClr val="lt1"/>
                </a:solidFill>
              </a:ln>
              <a:effectLst/>
            </c:spPr>
            <c:extLst>
              <c:ext xmlns:c16="http://schemas.microsoft.com/office/drawing/2014/chart" uri="{C3380CC4-5D6E-409C-BE32-E72D297353CC}">
                <c16:uniqueId val="{000000AF-CFF2-8C42-AFE1-6194BE9A7FC6}"/>
              </c:ext>
            </c:extLst>
          </c:dPt>
          <c:dPt>
            <c:idx val="88"/>
            <c:bubble3D val="0"/>
            <c:spPr>
              <a:solidFill>
                <a:schemeClr val="accent5">
                  <a:lumMod val="50000"/>
                </a:schemeClr>
              </a:solidFill>
              <a:ln w="19050">
                <a:solidFill>
                  <a:schemeClr val="lt1"/>
                </a:solidFill>
              </a:ln>
              <a:effectLst/>
            </c:spPr>
            <c:extLst>
              <c:ext xmlns:c16="http://schemas.microsoft.com/office/drawing/2014/chart" uri="{C3380CC4-5D6E-409C-BE32-E72D297353CC}">
                <c16:uniqueId val="{000000B1-CFF2-8C42-AFE1-6194BE9A7FC6}"/>
              </c:ext>
            </c:extLst>
          </c:dPt>
          <c:dPt>
            <c:idx val="89"/>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B3-CFF2-8C42-AFE1-6194BE9A7FC6}"/>
              </c:ext>
            </c:extLst>
          </c:dPt>
          <c:dPt>
            <c:idx val="90"/>
            <c:bubble3D val="0"/>
            <c:spPr>
              <a:solidFill>
                <a:schemeClr val="accent1">
                  <a:lumMod val="70000"/>
                  <a:lumOff val="30000"/>
                </a:schemeClr>
              </a:solidFill>
              <a:ln w="19050">
                <a:solidFill>
                  <a:schemeClr val="lt1"/>
                </a:solidFill>
              </a:ln>
              <a:effectLst/>
            </c:spPr>
            <c:extLst>
              <c:ext xmlns:c16="http://schemas.microsoft.com/office/drawing/2014/chart" uri="{C3380CC4-5D6E-409C-BE32-E72D297353CC}">
                <c16:uniqueId val="{000000B5-CFF2-8C42-AFE1-6194BE9A7FC6}"/>
              </c:ext>
            </c:extLst>
          </c:dPt>
          <c:dPt>
            <c:idx val="91"/>
            <c:bubble3D val="0"/>
            <c:spPr>
              <a:solidFill>
                <a:schemeClr val="accent2">
                  <a:lumMod val="70000"/>
                  <a:lumOff val="30000"/>
                </a:schemeClr>
              </a:solidFill>
              <a:ln w="19050">
                <a:solidFill>
                  <a:schemeClr val="lt1"/>
                </a:solidFill>
              </a:ln>
              <a:effectLst/>
            </c:spPr>
            <c:extLst>
              <c:ext xmlns:c16="http://schemas.microsoft.com/office/drawing/2014/chart" uri="{C3380CC4-5D6E-409C-BE32-E72D297353CC}">
                <c16:uniqueId val="{000000B7-CFF2-8C42-AFE1-6194BE9A7FC6}"/>
              </c:ext>
            </c:extLst>
          </c:dPt>
          <c:dPt>
            <c:idx val="92"/>
            <c:bubble3D val="0"/>
            <c:spPr>
              <a:solidFill>
                <a:schemeClr val="accent3">
                  <a:lumMod val="70000"/>
                  <a:lumOff val="30000"/>
                </a:schemeClr>
              </a:solidFill>
              <a:ln w="19050">
                <a:solidFill>
                  <a:schemeClr val="lt1"/>
                </a:solidFill>
              </a:ln>
              <a:effectLst/>
            </c:spPr>
            <c:extLst>
              <c:ext xmlns:c16="http://schemas.microsoft.com/office/drawing/2014/chart" uri="{C3380CC4-5D6E-409C-BE32-E72D297353CC}">
                <c16:uniqueId val="{000000B9-CFF2-8C42-AFE1-6194BE9A7FC6}"/>
              </c:ext>
            </c:extLst>
          </c:dPt>
          <c:dPt>
            <c:idx val="93"/>
            <c:bubble3D val="0"/>
            <c:spPr>
              <a:solidFill>
                <a:schemeClr val="accent4">
                  <a:lumMod val="70000"/>
                  <a:lumOff val="30000"/>
                </a:schemeClr>
              </a:solidFill>
              <a:ln w="19050">
                <a:solidFill>
                  <a:schemeClr val="lt1"/>
                </a:solidFill>
              </a:ln>
              <a:effectLst/>
            </c:spPr>
            <c:extLst>
              <c:ext xmlns:c16="http://schemas.microsoft.com/office/drawing/2014/chart" uri="{C3380CC4-5D6E-409C-BE32-E72D297353CC}">
                <c16:uniqueId val="{000000BB-CFF2-8C42-AFE1-6194BE9A7FC6}"/>
              </c:ext>
            </c:extLst>
          </c:dPt>
          <c:dPt>
            <c:idx val="94"/>
            <c:bubble3D val="0"/>
            <c:spPr>
              <a:solidFill>
                <a:schemeClr val="accent5">
                  <a:lumMod val="70000"/>
                  <a:lumOff val="30000"/>
                </a:schemeClr>
              </a:solidFill>
              <a:ln w="19050">
                <a:solidFill>
                  <a:schemeClr val="lt1"/>
                </a:solidFill>
              </a:ln>
              <a:effectLst/>
            </c:spPr>
            <c:extLst>
              <c:ext xmlns:c16="http://schemas.microsoft.com/office/drawing/2014/chart" uri="{C3380CC4-5D6E-409C-BE32-E72D297353CC}">
                <c16:uniqueId val="{000000BD-CFF2-8C42-AFE1-6194BE9A7FC6}"/>
              </c:ext>
            </c:extLst>
          </c:dPt>
          <c:dPt>
            <c:idx val="95"/>
            <c:bubble3D val="0"/>
            <c:spPr>
              <a:solidFill>
                <a:schemeClr val="accent6">
                  <a:lumMod val="70000"/>
                  <a:lumOff val="30000"/>
                </a:schemeClr>
              </a:solidFill>
              <a:ln w="19050">
                <a:solidFill>
                  <a:schemeClr val="lt1"/>
                </a:solidFill>
              </a:ln>
              <a:effectLst/>
            </c:spPr>
            <c:extLst>
              <c:ext xmlns:c16="http://schemas.microsoft.com/office/drawing/2014/chart" uri="{C3380CC4-5D6E-409C-BE32-E72D297353CC}">
                <c16:uniqueId val="{000000BF-CFF2-8C42-AFE1-6194BE9A7FC6}"/>
              </c:ext>
            </c:extLst>
          </c:dPt>
          <c:dPt>
            <c:idx val="96"/>
            <c:bubble3D val="0"/>
            <c:spPr>
              <a:solidFill>
                <a:schemeClr val="accent1">
                  <a:lumMod val="70000"/>
                </a:schemeClr>
              </a:solidFill>
              <a:ln w="19050">
                <a:solidFill>
                  <a:schemeClr val="lt1"/>
                </a:solidFill>
              </a:ln>
              <a:effectLst/>
            </c:spPr>
            <c:extLst>
              <c:ext xmlns:c16="http://schemas.microsoft.com/office/drawing/2014/chart" uri="{C3380CC4-5D6E-409C-BE32-E72D297353CC}">
                <c16:uniqueId val="{000000C1-CFF2-8C42-AFE1-6194BE9A7FC6}"/>
              </c:ext>
            </c:extLst>
          </c:dPt>
          <c:dPt>
            <c:idx val="97"/>
            <c:bubble3D val="0"/>
            <c:spPr>
              <a:solidFill>
                <a:schemeClr val="accent2">
                  <a:lumMod val="70000"/>
                </a:schemeClr>
              </a:solidFill>
              <a:ln w="19050">
                <a:solidFill>
                  <a:schemeClr val="lt1"/>
                </a:solidFill>
              </a:ln>
              <a:effectLst/>
            </c:spPr>
            <c:extLst>
              <c:ext xmlns:c16="http://schemas.microsoft.com/office/drawing/2014/chart" uri="{C3380CC4-5D6E-409C-BE32-E72D297353CC}">
                <c16:uniqueId val="{000000C3-CFF2-8C42-AFE1-6194BE9A7FC6}"/>
              </c:ext>
            </c:extLst>
          </c:dPt>
          <c:dPt>
            <c:idx val="98"/>
            <c:bubble3D val="0"/>
            <c:spPr>
              <a:solidFill>
                <a:schemeClr val="accent3">
                  <a:lumMod val="70000"/>
                </a:schemeClr>
              </a:solidFill>
              <a:ln w="19050">
                <a:solidFill>
                  <a:schemeClr val="lt1"/>
                </a:solidFill>
              </a:ln>
              <a:effectLst/>
            </c:spPr>
            <c:extLst>
              <c:ext xmlns:c16="http://schemas.microsoft.com/office/drawing/2014/chart" uri="{C3380CC4-5D6E-409C-BE32-E72D297353CC}">
                <c16:uniqueId val="{000000C5-CFF2-8C42-AFE1-6194BE9A7FC6}"/>
              </c:ext>
            </c:extLst>
          </c:dPt>
          <c:dPt>
            <c:idx val="99"/>
            <c:bubble3D val="0"/>
            <c:spPr>
              <a:solidFill>
                <a:schemeClr val="accent4">
                  <a:lumMod val="70000"/>
                </a:schemeClr>
              </a:solidFill>
              <a:ln w="19050">
                <a:solidFill>
                  <a:schemeClr val="lt1"/>
                </a:solidFill>
              </a:ln>
              <a:effectLst/>
            </c:spPr>
            <c:extLst>
              <c:ext xmlns:c16="http://schemas.microsoft.com/office/drawing/2014/chart" uri="{C3380CC4-5D6E-409C-BE32-E72D297353CC}">
                <c16:uniqueId val="{000000C7-CFF2-8C42-AFE1-6194BE9A7FC6}"/>
              </c:ext>
            </c:extLst>
          </c:dPt>
          <c:dPt>
            <c:idx val="100"/>
            <c:bubble3D val="0"/>
            <c:spPr>
              <a:solidFill>
                <a:schemeClr val="accent5">
                  <a:lumMod val="70000"/>
                </a:schemeClr>
              </a:solidFill>
              <a:ln w="19050">
                <a:solidFill>
                  <a:schemeClr val="lt1"/>
                </a:solidFill>
              </a:ln>
              <a:effectLst/>
            </c:spPr>
            <c:extLst>
              <c:ext xmlns:c16="http://schemas.microsoft.com/office/drawing/2014/chart" uri="{C3380CC4-5D6E-409C-BE32-E72D297353CC}">
                <c16:uniqueId val="{000000C9-CFF2-8C42-AFE1-6194BE9A7FC6}"/>
              </c:ext>
            </c:extLst>
          </c:dPt>
          <c:dPt>
            <c:idx val="101"/>
            <c:bubble3D val="0"/>
            <c:spPr>
              <a:solidFill>
                <a:schemeClr val="accent6">
                  <a:lumMod val="70000"/>
                </a:schemeClr>
              </a:solidFill>
              <a:ln w="19050">
                <a:solidFill>
                  <a:schemeClr val="lt1"/>
                </a:solidFill>
              </a:ln>
              <a:effectLst/>
            </c:spPr>
            <c:extLst>
              <c:ext xmlns:c16="http://schemas.microsoft.com/office/drawing/2014/chart" uri="{C3380CC4-5D6E-409C-BE32-E72D297353CC}">
                <c16:uniqueId val="{000000CB-CFF2-8C42-AFE1-6194BE9A7FC6}"/>
              </c:ext>
            </c:extLst>
          </c:dPt>
          <c:dPt>
            <c:idx val="102"/>
            <c:bubble3D val="0"/>
            <c:spPr>
              <a:solidFill>
                <a:schemeClr val="accent1">
                  <a:lumMod val="50000"/>
                  <a:lumOff val="50000"/>
                </a:schemeClr>
              </a:solidFill>
              <a:ln w="19050">
                <a:solidFill>
                  <a:schemeClr val="lt1"/>
                </a:solidFill>
              </a:ln>
              <a:effectLst/>
            </c:spPr>
            <c:extLst>
              <c:ext xmlns:c16="http://schemas.microsoft.com/office/drawing/2014/chart" uri="{C3380CC4-5D6E-409C-BE32-E72D297353CC}">
                <c16:uniqueId val="{000000CD-CFF2-8C42-AFE1-6194BE9A7FC6}"/>
              </c:ext>
            </c:extLst>
          </c:dPt>
          <c:dPt>
            <c:idx val="103"/>
            <c:bubble3D val="0"/>
            <c:spPr>
              <a:solidFill>
                <a:schemeClr val="accent2">
                  <a:lumMod val="50000"/>
                  <a:lumOff val="50000"/>
                </a:schemeClr>
              </a:solidFill>
              <a:ln w="19050">
                <a:solidFill>
                  <a:schemeClr val="lt1"/>
                </a:solidFill>
              </a:ln>
              <a:effectLst/>
            </c:spPr>
            <c:extLst>
              <c:ext xmlns:c16="http://schemas.microsoft.com/office/drawing/2014/chart" uri="{C3380CC4-5D6E-409C-BE32-E72D297353CC}">
                <c16:uniqueId val="{000000CF-CFF2-8C42-AFE1-6194BE9A7FC6}"/>
              </c:ext>
            </c:extLst>
          </c:dPt>
          <c:dPt>
            <c:idx val="104"/>
            <c:bubble3D val="0"/>
            <c:spPr>
              <a:solidFill>
                <a:schemeClr val="accent3">
                  <a:lumMod val="50000"/>
                  <a:lumOff val="50000"/>
                </a:schemeClr>
              </a:solidFill>
              <a:ln w="19050">
                <a:solidFill>
                  <a:schemeClr val="lt1"/>
                </a:solidFill>
              </a:ln>
              <a:effectLst/>
            </c:spPr>
            <c:extLst>
              <c:ext xmlns:c16="http://schemas.microsoft.com/office/drawing/2014/chart" uri="{C3380CC4-5D6E-409C-BE32-E72D297353CC}">
                <c16:uniqueId val="{000000D1-CFF2-8C42-AFE1-6194BE9A7FC6}"/>
              </c:ext>
            </c:extLst>
          </c:dPt>
          <c:dPt>
            <c:idx val="105"/>
            <c:bubble3D val="0"/>
            <c:spPr>
              <a:solidFill>
                <a:schemeClr val="accent4">
                  <a:lumMod val="50000"/>
                  <a:lumOff val="50000"/>
                </a:schemeClr>
              </a:solidFill>
              <a:ln w="19050">
                <a:solidFill>
                  <a:schemeClr val="lt1"/>
                </a:solidFill>
              </a:ln>
              <a:effectLst/>
            </c:spPr>
            <c:extLst>
              <c:ext xmlns:c16="http://schemas.microsoft.com/office/drawing/2014/chart" uri="{C3380CC4-5D6E-409C-BE32-E72D297353CC}">
                <c16:uniqueId val="{000000D3-CFF2-8C42-AFE1-6194BE9A7FC6}"/>
              </c:ext>
            </c:extLst>
          </c:dPt>
          <c:dPt>
            <c:idx val="106"/>
            <c:bubble3D val="0"/>
            <c:spPr>
              <a:solidFill>
                <a:schemeClr val="accent5">
                  <a:lumMod val="50000"/>
                  <a:lumOff val="50000"/>
                </a:schemeClr>
              </a:solidFill>
              <a:ln w="19050">
                <a:solidFill>
                  <a:schemeClr val="lt1"/>
                </a:solidFill>
              </a:ln>
              <a:effectLst/>
            </c:spPr>
            <c:extLst>
              <c:ext xmlns:c16="http://schemas.microsoft.com/office/drawing/2014/chart" uri="{C3380CC4-5D6E-409C-BE32-E72D297353CC}">
                <c16:uniqueId val="{000000D5-CFF2-8C42-AFE1-6194BE9A7FC6}"/>
              </c:ext>
            </c:extLst>
          </c:dPt>
          <c:dPt>
            <c:idx val="107"/>
            <c:bubble3D val="0"/>
            <c:spPr>
              <a:solidFill>
                <a:schemeClr val="accent6">
                  <a:lumMod val="50000"/>
                  <a:lumOff val="50000"/>
                </a:schemeClr>
              </a:solidFill>
              <a:ln w="19050">
                <a:solidFill>
                  <a:schemeClr val="lt1"/>
                </a:solidFill>
              </a:ln>
              <a:effectLst/>
            </c:spPr>
            <c:extLst>
              <c:ext xmlns:c16="http://schemas.microsoft.com/office/drawing/2014/chart" uri="{C3380CC4-5D6E-409C-BE32-E72D297353CC}">
                <c16:uniqueId val="{000000D7-CFF2-8C42-AFE1-6194BE9A7FC6}"/>
              </c:ext>
            </c:extLst>
          </c:dPt>
          <c:dPt>
            <c:idx val="108"/>
            <c:bubble3D val="0"/>
            <c:spPr>
              <a:solidFill>
                <a:schemeClr val="accent1"/>
              </a:solidFill>
              <a:ln w="19050">
                <a:solidFill>
                  <a:schemeClr val="lt1"/>
                </a:solidFill>
              </a:ln>
              <a:effectLst/>
            </c:spPr>
            <c:extLst>
              <c:ext xmlns:c16="http://schemas.microsoft.com/office/drawing/2014/chart" uri="{C3380CC4-5D6E-409C-BE32-E72D297353CC}">
                <c16:uniqueId val="{000000D9-CFF2-8C42-AFE1-6194BE9A7FC6}"/>
              </c:ext>
            </c:extLst>
          </c:dPt>
          <c:dPt>
            <c:idx val="109"/>
            <c:bubble3D val="0"/>
            <c:spPr>
              <a:solidFill>
                <a:schemeClr val="accent2"/>
              </a:solidFill>
              <a:ln w="19050">
                <a:solidFill>
                  <a:schemeClr val="lt1"/>
                </a:solidFill>
              </a:ln>
              <a:effectLst/>
            </c:spPr>
            <c:extLst>
              <c:ext xmlns:c16="http://schemas.microsoft.com/office/drawing/2014/chart" uri="{C3380CC4-5D6E-409C-BE32-E72D297353CC}">
                <c16:uniqueId val="{000000DB-CFF2-8C42-AFE1-6194BE9A7FC6}"/>
              </c:ext>
            </c:extLst>
          </c:dPt>
          <c:dPt>
            <c:idx val="110"/>
            <c:bubble3D val="0"/>
            <c:spPr>
              <a:solidFill>
                <a:schemeClr val="accent3"/>
              </a:solidFill>
              <a:ln w="19050">
                <a:solidFill>
                  <a:schemeClr val="lt1"/>
                </a:solidFill>
              </a:ln>
              <a:effectLst/>
            </c:spPr>
            <c:extLst>
              <c:ext xmlns:c16="http://schemas.microsoft.com/office/drawing/2014/chart" uri="{C3380CC4-5D6E-409C-BE32-E72D297353CC}">
                <c16:uniqueId val="{000000DD-CFF2-8C42-AFE1-6194BE9A7FC6}"/>
              </c:ext>
            </c:extLst>
          </c:dPt>
          <c:dPt>
            <c:idx val="111"/>
            <c:bubble3D val="0"/>
            <c:spPr>
              <a:solidFill>
                <a:schemeClr val="accent4"/>
              </a:solidFill>
              <a:ln w="19050">
                <a:solidFill>
                  <a:schemeClr val="lt1"/>
                </a:solidFill>
              </a:ln>
              <a:effectLst/>
            </c:spPr>
            <c:extLst>
              <c:ext xmlns:c16="http://schemas.microsoft.com/office/drawing/2014/chart" uri="{C3380CC4-5D6E-409C-BE32-E72D297353CC}">
                <c16:uniqueId val="{000000DF-CFF2-8C42-AFE1-6194BE9A7FC6}"/>
              </c:ext>
            </c:extLst>
          </c:dPt>
          <c:dPt>
            <c:idx val="112"/>
            <c:bubble3D val="0"/>
            <c:spPr>
              <a:solidFill>
                <a:schemeClr val="accent5"/>
              </a:solidFill>
              <a:ln w="19050">
                <a:solidFill>
                  <a:schemeClr val="lt1"/>
                </a:solidFill>
              </a:ln>
              <a:effectLst/>
            </c:spPr>
            <c:extLst>
              <c:ext xmlns:c16="http://schemas.microsoft.com/office/drawing/2014/chart" uri="{C3380CC4-5D6E-409C-BE32-E72D297353CC}">
                <c16:uniqueId val="{000000E1-CFF2-8C42-AFE1-6194BE9A7FC6}"/>
              </c:ext>
            </c:extLst>
          </c:dPt>
          <c:dPt>
            <c:idx val="113"/>
            <c:bubble3D val="0"/>
            <c:spPr>
              <a:solidFill>
                <a:schemeClr val="accent6"/>
              </a:solidFill>
              <a:ln w="19050">
                <a:solidFill>
                  <a:schemeClr val="lt1"/>
                </a:solidFill>
              </a:ln>
              <a:effectLst/>
            </c:spPr>
            <c:extLst>
              <c:ext xmlns:c16="http://schemas.microsoft.com/office/drawing/2014/chart" uri="{C3380CC4-5D6E-409C-BE32-E72D297353CC}">
                <c16:uniqueId val="{000000E3-CFF2-8C42-AFE1-6194BE9A7FC6}"/>
              </c:ext>
            </c:extLst>
          </c:dPt>
          <c:dPt>
            <c:idx val="114"/>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E5-CFF2-8C42-AFE1-6194BE9A7FC6}"/>
              </c:ext>
            </c:extLst>
          </c:dPt>
          <c:dPt>
            <c:idx val="115"/>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E7-CFF2-8C42-AFE1-6194BE9A7FC6}"/>
              </c:ext>
            </c:extLst>
          </c:dPt>
          <c:dPt>
            <c:idx val="116"/>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E9-CFF2-8C42-AFE1-6194BE9A7FC6}"/>
              </c:ext>
            </c:extLst>
          </c:dPt>
          <c:dPt>
            <c:idx val="117"/>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EB-CFF2-8C42-AFE1-6194BE9A7FC6}"/>
              </c:ext>
            </c:extLst>
          </c:dPt>
          <c:cat>
            <c:strRef>
              <c:f>Sheet1!$A$2:$A$119</c:f>
              <c:strCache>
                <c:ptCount val="118"/>
                <c:pt idx="0">
                  <c:v>p63</c:v>
                </c:pt>
                <c:pt idx="1">
                  <c:v>p16</c:v>
                </c:pt>
                <c:pt idx="2">
                  <c:v>Napsin A</c:v>
                </c:pt>
                <c:pt idx="3">
                  <c:v>AE1/AE3</c:v>
                </c:pt>
                <c:pt idx="4">
                  <c:v>E-cadherin</c:v>
                </c:pt>
                <c:pt idx="5">
                  <c:v>Chromogranin A</c:v>
                </c:pt>
                <c:pt idx="6">
                  <c:v>CAM5.2</c:v>
                </c:pt>
                <c:pt idx="7">
                  <c:v>Synaptophysin</c:v>
                </c:pt>
                <c:pt idx="8">
                  <c:v>CK7</c:v>
                </c:pt>
                <c:pt idx="9">
                  <c:v>Ki67</c:v>
                </c:pt>
                <c:pt idx="10">
                  <c:v>AR</c:v>
                </c:pt>
                <c:pt idx="11">
                  <c:v>p53</c:v>
                </c:pt>
                <c:pt idx="12">
                  <c:v>CD117</c:v>
                </c:pt>
                <c:pt idx="13">
                  <c:v>CD20</c:v>
                </c:pt>
                <c:pt idx="14">
                  <c:v>TTF-1</c:v>
                </c:pt>
                <c:pt idx="15">
                  <c:v>NSE</c:v>
                </c:pt>
                <c:pt idx="16">
                  <c:v>IAMP3</c:v>
                </c:pt>
                <c:pt idx="17">
                  <c:v>CD34</c:v>
                </c:pt>
                <c:pt idx="18">
                  <c:v>c-myc</c:v>
                </c:pt>
                <c:pt idx="19">
                  <c:v>S100</c:v>
                </c:pt>
                <c:pt idx="20">
                  <c:v>GATA3</c:v>
                </c:pt>
                <c:pt idx="21">
                  <c:v>PTEN</c:v>
                </c:pt>
                <c:pt idx="22">
                  <c:v>HMB45</c:v>
                </c:pt>
                <c:pt idx="23">
                  <c:v>CD3</c:v>
                </c:pt>
                <c:pt idx="24">
                  <c:v>CD10</c:v>
                </c:pt>
                <c:pt idx="25">
                  <c:v>SMA</c:v>
                </c:pt>
                <c:pt idx="26">
                  <c:v>DOG-1</c:v>
                </c:pt>
                <c:pt idx="27">
                  <c:v>CD30</c:v>
                </c:pt>
                <c:pt idx="28">
                  <c:v>CDX2</c:v>
                </c:pt>
                <c:pt idx="29">
                  <c:v>CD56</c:v>
                </c:pt>
                <c:pt idx="30">
                  <c:v>Calretinin</c:v>
                </c:pt>
                <c:pt idx="31">
                  <c:v>Mart1</c:v>
                </c:pt>
                <c:pt idx="32">
                  <c:v>CK20</c:v>
                </c:pt>
                <c:pt idx="33">
                  <c:v>CD5</c:v>
                </c:pt>
                <c:pt idx="34">
                  <c:v>Beta-Catenin</c:v>
                </c:pt>
                <c:pt idx="35">
                  <c:v>CD15</c:v>
                </c:pt>
                <c:pt idx="36">
                  <c:v>CD138</c:v>
                </c:pt>
                <c:pt idx="37">
                  <c:v>MUM1</c:v>
                </c:pt>
                <c:pt idx="38">
                  <c:v>Inhibin</c:v>
                </c:pt>
                <c:pt idx="39">
                  <c:v>S-100</c:v>
                </c:pt>
                <c:pt idx="40">
                  <c:v>PAX8</c:v>
                </c:pt>
                <c:pt idx="41">
                  <c:v>IDH1</c:v>
                </c:pt>
                <c:pt idx="42">
                  <c:v>CD45</c:v>
                </c:pt>
                <c:pt idx="43">
                  <c:v>STAT-6</c:v>
                </c:pt>
                <c:pt idx="44">
                  <c:v>EMA</c:v>
                </c:pt>
                <c:pt idx="45">
                  <c:v>CD79a</c:v>
                </c:pt>
                <c:pt idx="46">
                  <c:v>CD19</c:v>
                </c:pt>
                <c:pt idx="47">
                  <c:v>PSA</c:v>
                </c:pt>
                <c:pt idx="48">
                  <c:v>p40</c:v>
                </c:pt>
                <c:pt idx="49">
                  <c:v>CEA</c:v>
                </c:pt>
                <c:pt idx="50">
                  <c:v>BCL-2</c:v>
                </c:pt>
                <c:pt idx="51">
                  <c:v>PAS-D Special</c:v>
                </c:pt>
                <c:pt idx="52">
                  <c:v>PAS</c:v>
                </c:pt>
                <c:pt idx="53">
                  <c:v>Vimentin</c:v>
                </c:pt>
                <c:pt idx="54">
                  <c:v>Mammaglobin</c:v>
                </c:pt>
                <c:pt idx="55">
                  <c:v>iLambda</c:v>
                </c:pt>
                <c:pt idx="56">
                  <c:v>iKappa</c:v>
                </c:pt>
                <c:pt idx="57">
                  <c:v>Desmin</c:v>
                </c:pt>
                <c:pt idx="58">
                  <c:v>CK5/6</c:v>
                </c:pt>
                <c:pt idx="59">
                  <c:v>BCL-1</c:v>
                </c:pt>
                <c:pt idx="60">
                  <c:v>SF-1</c:v>
                </c:pt>
                <c:pt idx="61">
                  <c:v>PIN4</c:v>
                </c:pt>
                <c:pt idx="62">
                  <c:v>PAX5</c:v>
                </c:pt>
                <c:pt idx="63">
                  <c:v>p120</c:v>
                </c:pt>
                <c:pt idx="64">
                  <c:v>MyoD1</c:v>
                </c:pt>
                <c:pt idx="65">
                  <c:v>Mucin</c:v>
                </c:pt>
                <c:pt idx="66">
                  <c:v>Hep-Par1</c:v>
                </c:pt>
                <c:pt idx="67">
                  <c:v>CD99</c:v>
                </c:pt>
                <c:pt idx="68">
                  <c:v>CD23</c:v>
                </c:pt>
                <c:pt idx="69">
                  <c:v>Calcitonin</c:v>
                </c:pt>
                <c:pt idx="70">
                  <c:v>BCL-6</c:v>
                </c:pt>
                <c:pt idx="71">
                  <c:v>AFP</c:v>
                </c:pt>
                <c:pt idx="72">
                  <c:v>WT1</c:v>
                </c:pt>
                <c:pt idx="73">
                  <c:v>SOX10</c:v>
                </c:pt>
                <c:pt idx="74">
                  <c:v>SATB2</c:v>
                </c:pt>
                <c:pt idx="75">
                  <c:v>SALL4</c:v>
                </c:pt>
                <c:pt idx="76">
                  <c:v>PSAP</c:v>
                </c:pt>
                <c:pt idx="77">
                  <c:v>p504s</c:v>
                </c:pt>
                <c:pt idx="78">
                  <c:v>MDM2</c:v>
                </c:pt>
                <c:pt idx="79">
                  <c:v>D2-40</c:v>
                </c:pt>
                <c:pt idx="80">
                  <c:v>Cyclin D1</c:v>
                </c:pt>
                <c:pt idx="81">
                  <c:v>CD31</c:v>
                </c:pt>
                <c:pt idx="82">
                  <c:v>Actin</c:v>
                </c:pt>
                <c:pt idx="83">
                  <c:v>Thyroglobulin</c:v>
                </c:pt>
                <c:pt idx="84">
                  <c:v>SOX11</c:v>
                </c:pt>
                <c:pt idx="85">
                  <c:v>SF1</c:v>
                </c:pt>
                <c:pt idx="86">
                  <c:v>PLAP</c:v>
                </c:pt>
                <c:pt idx="87">
                  <c:v>NKX3.1</c:v>
                </c:pt>
                <c:pt idx="88">
                  <c:v>HHV8</c:v>
                </c:pt>
                <c:pt idx="89">
                  <c:v>Glypican</c:v>
                </c:pt>
                <c:pt idx="90">
                  <c:v>Ecadherin</c:v>
                </c:pt>
                <c:pt idx="91">
                  <c:v>CDK4</c:v>
                </c:pt>
                <c:pt idx="92">
                  <c:v>CD68</c:v>
                </c:pt>
                <c:pt idx="93">
                  <c:v>BCL-10</c:v>
                </c:pt>
                <c:pt idx="94">
                  <c:v>Arginase</c:v>
                </c:pt>
                <c:pt idx="95">
                  <c:v>WT</c:v>
                </c:pt>
                <c:pt idx="96">
                  <c:v>Trichrome</c:v>
                </c:pt>
                <c:pt idx="97">
                  <c:v>TFE3</c:v>
                </c:pt>
                <c:pt idx="98">
                  <c:v>SM Actin</c:v>
                </c:pt>
                <c:pt idx="99">
                  <c:v>OCT3/4</c:v>
                </c:pt>
                <c:pt idx="100">
                  <c:v>OCT 3/4</c:v>
                </c:pt>
                <c:pt idx="101">
                  <c:v>NKX3-1</c:v>
                </c:pt>
                <c:pt idx="102">
                  <c:v>Myogenin</c:v>
                </c:pt>
                <c:pt idx="103">
                  <c:v>MSA</c:v>
                </c:pt>
                <c:pt idx="104">
                  <c:v>Mesothelin</c:v>
                </c:pt>
                <c:pt idx="105">
                  <c:v>IMP3</c:v>
                </c:pt>
                <c:pt idx="106">
                  <c:v>Gram</c:v>
                </c:pt>
                <c:pt idx="107">
                  <c:v>GFAP</c:v>
                </c:pt>
                <c:pt idx="108">
                  <c:v>GCDFP-15</c:v>
                </c:pt>
                <c:pt idx="109">
                  <c:v>Gastrin</c:v>
                </c:pt>
                <c:pt idx="110">
                  <c:v>Cytokeratin HMW [34βE12]</c:v>
                </c:pt>
                <c:pt idx="111">
                  <c:v>CK HMW</c:v>
                </c:pt>
                <c:pt idx="112">
                  <c:v>CD22</c:v>
                </c:pt>
                <c:pt idx="113">
                  <c:v>CAM</c:v>
                </c:pt>
                <c:pt idx="114">
                  <c:v>BRG1</c:v>
                </c:pt>
                <c:pt idx="115">
                  <c:v>BCL2</c:v>
                </c:pt>
                <c:pt idx="116">
                  <c:v>BCL10</c:v>
                </c:pt>
                <c:pt idx="117">
                  <c:v>AK</c:v>
                </c:pt>
              </c:strCache>
            </c:strRef>
          </c:cat>
          <c:val>
            <c:numRef>
              <c:f>Sheet1!$B$2:$B$119</c:f>
              <c:numCache>
                <c:formatCode>General</c:formatCode>
                <c:ptCount val="118"/>
                <c:pt idx="0">
                  <c:v>96</c:v>
                </c:pt>
                <c:pt idx="1">
                  <c:v>90</c:v>
                </c:pt>
                <c:pt idx="2">
                  <c:v>85</c:v>
                </c:pt>
                <c:pt idx="3">
                  <c:v>84</c:v>
                </c:pt>
                <c:pt idx="4">
                  <c:v>64</c:v>
                </c:pt>
                <c:pt idx="5">
                  <c:v>61</c:v>
                </c:pt>
                <c:pt idx="6">
                  <c:v>58</c:v>
                </c:pt>
                <c:pt idx="7">
                  <c:v>53</c:v>
                </c:pt>
                <c:pt idx="8">
                  <c:v>53</c:v>
                </c:pt>
                <c:pt idx="9">
                  <c:v>42</c:v>
                </c:pt>
                <c:pt idx="10">
                  <c:v>37</c:v>
                </c:pt>
                <c:pt idx="11">
                  <c:v>27</c:v>
                </c:pt>
                <c:pt idx="12">
                  <c:v>26</c:v>
                </c:pt>
                <c:pt idx="13">
                  <c:v>25</c:v>
                </c:pt>
                <c:pt idx="14">
                  <c:v>24</c:v>
                </c:pt>
                <c:pt idx="15">
                  <c:v>24</c:v>
                </c:pt>
                <c:pt idx="16">
                  <c:v>23</c:v>
                </c:pt>
                <c:pt idx="17">
                  <c:v>23</c:v>
                </c:pt>
                <c:pt idx="18">
                  <c:v>23</c:v>
                </c:pt>
                <c:pt idx="19">
                  <c:v>22</c:v>
                </c:pt>
                <c:pt idx="20">
                  <c:v>22</c:v>
                </c:pt>
                <c:pt idx="21">
                  <c:v>21</c:v>
                </c:pt>
                <c:pt idx="22">
                  <c:v>19</c:v>
                </c:pt>
                <c:pt idx="23">
                  <c:v>18</c:v>
                </c:pt>
                <c:pt idx="24">
                  <c:v>18</c:v>
                </c:pt>
                <c:pt idx="25">
                  <c:v>16</c:v>
                </c:pt>
                <c:pt idx="26">
                  <c:v>16</c:v>
                </c:pt>
                <c:pt idx="27">
                  <c:v>16</c:v>
                </c:pt>
                <c:pt idx="28">
                  <c:v>15</c:v>
                </c:pt>
                <c:pt idx="29">
                  <c:v>15</c:v>
                </c:pt>
                <c:pt idx="30">
                  <c:v>15</c:v>
                </c:pt>
                <c:pt idx="31">
                  <c:v>14</c:v>
                </c:pt>
                <c:pt idx="32">
                  <c:v>14</c:v>
                </c:pt>
                <c:pt idx="33">
                  <c:v>14</c:v>
                </c:pt>
                <c:pt idx="34">
                  <c:v>14</c:v>
                </c:pt>
                <c:pt idx="35">
                  <c:v>13</c:v>
                </c:pt>
                <c:pt idx="36">
                  <c:v>12</c:v>
                </c:pt>
                <c:pt idx="37">
                  <c:v>11</c:v>
                </c:pt>
                <c:pt idx="38">
                  <c:v>11</c:v>
                </c:pt>
                <c:pt idx="39">
                  <c:v>10</c:v>
                </c:pt>
                <c:pt idx="40">
                  <c:v>10</c:v>
                </c:pt>
                <c:pt idx="41">
                  <c:v>10</c:v>
                </c:pt>
                <c:pt idx="42">
                  <c:v>9</c:v>
                </c:pt>
                <c:pt idx="43">
                  <c:v>8</c:v>
                </c:pt>
                <c:pt idx="44">
                  <c:v>8</c:v>
                </c:pt>
                <c:pt idx="45">
                  <c:v>8</c:v>
                </c:pt>
                <c:pt idx="46">
                  <c:v>8</c:v>
                </c:pt>
                <c:pt idx="47">
                  <c:v>7</c:v>
                </c:pt>
                <c:pt idx="48">
                  <c:v>7</c:v>
                </c:pt>
                <c:pt idx="49">
                  <c:v>7</c:v>
                </c:pt>
                <c:pt idx="50">
                  <c:v>7</c:v>
                </c:pt>
                <c:pt idx="51">
                  <c:v>6</c:v>
                </c:pt>
                <c:pt idx="52">
                  <c:v>6</c:v>
                </c:pt>
                <c:pt idx="53">
                  <c:v>5</c:v>
                </c:pt>
                <c:pt idx="54">
                  <c:v>5</c:v>
                </c:pt>
                <c:pt idx="55">
                  <c:v>5</c:v>
                </c:pt>
                <c:pt idx="56">
                  <c:v>5</c:v>
                </c:pt>
                <c:pt idx="57">
                  <c:v>5</c:v>
                </c:pt>
                <c:pt idx="58">
                  <c:v>5</c:v>
                </c:pt>
                <c:pt idx="59">
                  <c:v>5</c:v>
                </c:pt>
                <c:pt idx="60">
                  <c:v>4</c:v>
                </c:pt>
                <c:pt idx="61">
                  <c:v>4</c:v>
                </c:pt>
                <c:pt idx="62">
                  <c:v>4</c:v>
                </c:pt>
                <c:pt idx="63">
                  <c:v>4</c:v>
                </c:pt>
                <c:pt idx="64">
                  <c:v>4</c:v>
                </c:pt>
                <c:pt idx="65">
                  <c:v>4</c:v>
                </c:pt>
                <c:pt idx="66">
                  <c:v>4</c:v>
                </c:pt>
                <c:pt idx="67">
                  <c:v>4</c:v>
                </c:pt>
                <c:pt idx="68">
                  <c:v>4</c:v>
                </c:pt>
                <c:pt idx="69">
                  <c:v>4</c:v>
                </c:pt>
                <c:pt idx="70">
                  <c:v>4</c:v>
                </c:pt>
                <c:pt idx="71">
                  <c:v>4</c:v>
                </c:pt>
                <c:pt idx="72">
                  <c:v>3</c:v>
                </c:pt>
                <c:pt idx="73">
                  <c:v>3</c:v>
                </c:pt>
                <c:pt idx="74">
                  <c:v>3</c:v>
                </c:pt>
                <c:pt idx="75">
                  <c:v>3</c:v>
                </c:pt>
                <c:pt idx="76">
                  <c:v>3</c:v>
                </c:pt>
                <c:pt idx="77">
                  <c:v>3</c:v>
                </c:pt>
                <c:pt idx="78">
                  <c:v>3</c:v>
                </c:pt>
                <c:pt idx="79">
                  <c:v>3</c:v>
                </c:pt>
                <c:pt idx="80">
                  <c:v>3</c:v>
                </c:pt>
                <c:pt idx="81">
                  <c:v>3</c:v>
                </c:pt>
                <c:pt idx="82">
                  <c:v>3</c:v>
                </c:pt>
                <c:pt idx="83">
                  <c:v>2</c:v>
                </c:pt>
                <c:pt idx="84">
                  <c:v>2</c:v>
                </c:pt>
                <c:pt idx="85">
                  <c:v>2</c:v>
                </c:pt>
                <c:pt idx="86">
                  <c:v>2</c:v>
                </c:pt>
                <c:pt idx="87">
                  <c:v>2</c:v>
                </c:pt>
                <c:pt idx="88">
                  <c:v>2</c:v>
                </c:pt>
                <c:pt idx="89">
                  <c:v>2</c:v>
                </c:pt>
                <c:pt idx="90">
                  <c:v>2</c:v>
                </c:pt>
                <c:pt idx="91">
                  <c:v>2</c:v>
                </c:pt>
                <c:pt idx="92">
                  <c:v>2</c:v>
                </c:pt>
                <c:pt idx="93">
                  <c:v>2</c:v>
                </c:pt>
                <c:pt idx="94">
                  <c:v>2</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numCache>
            </c:numRef>
          </c:val>
          <c:extLst>
            <c:ext xmlns:c16="http://schemas.microsoft.com/office/drawing/2014/chart" uri="{C3380CC4-5D6E-409C-BE32-E72D297353CC}">
              <c16:uniqueId val="{000000EC-CFF2-8C42-AFE1-6194BE9A7FC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41832398119955355"/>
          <c:y val="9.4009046741497737E-2"/>
          <c:w val="0.57781873818328167"/>
          <c:h val="0.8781202881554699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4535C2D-DD6E-0CC4-2EC0-FC9CB67DBE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BDBF0D08-8C60-C9BC-5F04-E81C8DC896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3CE56E-4D07-41B5-9640-9C0C3E04D327}" type="datetimeFigureOut">
              <a:rPr lang="es-ES" smtClean="0"/>
              <a:t>21/5/26</a:t>
            </a:fld>
            <a:endParaRPr lang="es-ES"/>
          </a:p>
        </p:txBody>
      </p:sp>
      <p:sp>
        <p:nvSpPr>
          <p:cNvPr id="4" name="Marcador de pie de página 3">
            <a:extLst>
              <a:ext uri="{FF2B5EF4-FFF2-40B4-BE49-F238E27FC236}">
                <a16:creationId xmlns:a16="http://schemas.microsoft.com/office/drawing/2014/main" id="{A86205F0-F2C1-4E5C-FC19-EB1D73C3B71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FA92E9E2-0FDD-6AD2-8767-C2A3C1D0BA0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29A57F-0EEF-4C88-9D28-C591B125832E}" type="slidenum">
              <a:rPr lang="es-ES" smtClean="0"/>
              <a:t>‹#›</a:t>
            </a:fld>
            <a:endParaRPr lang="es-ES"/>
          </a:p>
        </p:txBody>
      </p:sp>
    </p:spTree>
    <p:extLst>
      <p:ext uri="{BB962C8B-B14F-4D97-AF65-F5344CB8AC3E}">
        <p14:creationId xmlns:p14="http://schemas.microsoft.com/office/powerpoint/2010/main" val="2429675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BB03F9-F0B7-402B-818C-16EC651B300E}" type="datetimeFigureOut">
              <a:rPr lang="es-ES" smtClean="0"/>
              <a:t>21/5/26</a:t>
            </a:fld>
            <a:endParaRPr lang="es-ES"/>
          </a:p>
        </p:txBody>
      </p:sp>
      <p:sp>
        <p:nvSpPr>
          <p:cNvPr id="4" name="Marcador de imagen de diapositiva 3"/>
          <p:cNvSpPr>
            <a:spLocks noGrp="1" noRot="1" noChangeAspect="1"/>
          </p:cNvSpPr>
          <p:nvPr>
            <p:ph type="sldImg" idx="2"/>
          </p:nvPr>
        </p:nvSpPr>
        <p:spPr>
          <a:xfrm>
            <a:off x="2339975" y="1143000"/>
            <a:ext cx="217805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47254B-0A7E-4F78-9208-1306F380DE08}" type="slidenum">
              <a:rPr lang="es-ES" smtClean="0"/>
              <a:t>‹#›</a:t>
            </a:fld>
            <a:endParaRPr lang="es-ES"/>
          </a:p>
        </p:txBody>
      </p:sp>
    </p:spTree>
    <p:extLst>
      <p:ext uri="{BB962C8B-B14F-4D97-AF65-F5344CB8AC3E}">
        <p14:creationId xmlns:p14="http://schemas.microsoft.com/office/powerpoint/2010/main" val="3883457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268022" y="7011132"/>
            <a:ext cx="25704245" cy="14914762"/>
          </a:xfrm>
        </p:spPr>
        <p:txBody>
          <a:bodyPr anchor="b"/>
          <a:lstStyle>
            <a:lvl1pPr algn="ctr">
              <a:defRPr sz="19843"/>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3780036" y="22501064"/>
            <a:ext cx="22680216" cy="10343147"/>
          </a:xfrm>
        </p:spPr>
        <p:txBody>
          <a:bodyPr/>
          <a:lstStyle>
            <a:lvl1pPr marL="0" indent="0" algn="ctr">
              <a:buNone/>
              <a:defRPr sz="7937"/>
            </a:lvl1pPr>
            <a:lvl2pPr marL="1512006" indent="0" algn="ctr">
              <a:buNone/>
              <a:defRPr sz="6614"/>
            </a:lvl2pPr>
            <a:lvl3pPr marL="3024012" indent="0" algn="ctr">
              <a:buNone/>
              <a:defRPr sz="5953"/>
            </a:lvl3pPr>
            <a:lvl4pPr marL="4536018" indent="0" algn="ctr">
              <a:buNone/>
              <a:defRPr sz="5291"/>
            </a:lvl4pPr>
            <a:lvl5pPr marL="6048024" indent="0" algn="ctr">
              <a:buNone/>
              <a:defRPr sz="5291"/>
            </a:lvl5pPr>
            <a:lvl6pPr marL="7560031" indent="0" algn="ctr">
              <a:buNone/>
              <a:defRPr sz="5291"/>
            </a:lvl6pPr>
            <a:lvl7pPr marL="9072037" indent="0" algn="ctr">
              <a:buNone/>
              <a:defRPr sz="5291"/>
            </a:lvl7pPr>
            <a:lvl8pPr marL="10584043" indent="0" algn="ctr">
              <a:buNone/>
              <a:defRPr sz="5291"/>
            </a:lvl8pPr>
            <a:lvl9pPr marL="12096049" indent="0" algn="ctr">
              <a:buNone/>
              <a:defRPr sz="5291"/>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714AE1A-0DF6-4CC2-9F1C-1479A0385F19}" type="datetimeFigureOut">
              <a:rPr lang="es-ES" smtClean="0"/>
              <a:t>21/5/26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C377228-8ACF-48D5-B01C-9CCA05E5210D}" type="slidenum">
              <a:rPr lang="es-ES" smtClean="0"/>
              <a:t>‹#›</a:t>
            </a:fld>
            <a:endParaRPr lang="es-ES"/>
          </a:p>
        </p:txBody>
      </p:sp>
    </p:spTree>
    <p:extLst>
      <p:ext uri="{BB962C8B-B14F-4D97-AF65-F5344CB8AC3E}">
        <p14:creationId xmlns:p14="http://schemas.microsoft.com/office/powerpoint/2010/main" val="146128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714AE1A-0DF6-4CC2-9F1C-1479A0385F19}" type="datetimeFigureOut">
              <a:rPr lang="es-ES" smtClean="0"/>
              <a:t>21/5/26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C377228-8ACF-48D5-B01C-9CCA05E5210D}" type="slidenum">
              <a:rPr lang="es-ES" smtClean="0"/>
              <a:t>‹#›</a:t>
            </a:fld>
            <a:endParaRPr lang="es-ES"/>
          </a:p>
        </p:txBody>
      </p:sp>
    </p:spTree>
    <p:extLst>
      <p:ext uri="{BB962C8B-B14F-4D97-AF65-F5344CB8AC3E}">
        <p14:creationId xmlns:p14="http://schemas.microsoft.com/office/powerpoint/2010/main" val="310842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40708" y="2280848"/>
            <a:ext cx="6520562" cy="36305153"/>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079021" y="2280848"/>
            <a:ext cx="19183683" cy="36305153"/>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714AE1A-0DF6-4CC2-9F1C-1479A0385F19}" type="datetimeFigureOut">
              <a:rPr lang="es-ES" smtClean="0"/>
              <a:t>21/5/26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C377228-8ACF-48D5-B01C-9CCA05E5210D}" type="slidenum">
              <a:rPr lang="es-ES" smtClean="0"/>
              <a:t>‹#›</a:t>
            </a:fld>
            <a:endParaRPr lang="es-ES"/>
          </a:p>
        </p:txBody>
      </p:sp>
    </p:spTree>
    <p:extLst>
      <p:ext uri="{BB962C8B-B14F-4D97-AF65-F5344CB8AC3E}">
        <p14:creationId xmlns:p14="http://schemas.microsoft.com/office/powerpoint/2010/main" val="4279574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grpSp>
        <p:nvGrpSpPr>
          <p:cNvPr id="3" name="Grupo 16">
            <a:extLst>
              <a:ext uri="{FF2B5EF4-FFF2-40B4-BE49-F238E27FC236}">
                <a16:creationId xmlns:a16="http://schemas.microsoft.com/office/drawing/2014/main" id="{B075EAC0-A468-02DC-71C6-F6AC0BFC1A10}"/>
              </a:ext>
            </a:extLst>
          </p:cNvPr>
          <p:cNvGrpSpPr/>
          <p:nvPr userDrawn="1"/>
        </p:nvGrpSpPr>
        <p:grpSpPr>
          <a:xfrm>
            <a:off x="-2116006" y="-2314887"/>
            <a:ext cx="56292429" cy="47626330"/>
            <a:chOff x="-287206" y="-2295415"/>
            <a:chExt cx="56292429" cy="47225709"/>
          </a:xfrm>
        </p:grpSpPr>
        <p:sp>
          <p:nvSpPr>
            <p:cNvPr id="5" name="Rectángulo 17">
              <a:extLst>
                <a:ext uri="{FF2B5EF4-FFF2-40B4-BE49-F238E27FC236}">
                  <a16:creationId xmlns:a16="http://schemas.microsoft.com/office/drawing/2014/main" id="{0806FF0C-85C5-3623-B93A-EC51AC26100C}"/>
                </a:ext>
              </a:extLst>
            </p:cNvPr>
            <p:cNvSpPr/>
            <p:nvPr userDrawn="1"/>
          </p:nvSpPr>
          <p:spPr>
            <a:xfrm rot="16200000">
              <a:off x="22352452" y="20347404"/>
              <a:ext cx="21880174" cy="1785104"/>
            </a:xfrm>
            <a:prstGeom prst="rect">
              <a:avLst/>
            </a:prstGeom>
            <a:noFill/>
            <a:ln>
              <a:noFill/>
            </a:ln>
          </p:spPr>
          <p:txBody>
            <a:bodyPr wrap="square">
              <a:spAutoFit/>
            </a:bodyPr>
            <a:lstStyle/>
            <a:p>
              <a:pPr algn="ctr"/>
              <a:r>
                <a:rPr lang="en-US" sz="11000" b="1" cap="all" dirty="0">
                  <a:solidFill>
                    <a:schemeClr val="bg2">
                      <a:lumMod val="90000"/>
                    </a:schemeClr>
                  </a:solidFill>
                  <a:latin typeface="Arial Black" panose="020B0A04020102020204" pitchFamily="34" charset="0"/>
                  <a:cs typeface="Arial" panose="020B0604020202020204" pitchFamily="34" charset="0"/>
                </a:rPr>
                <a:t>Non-printable area</a:t>
              </a:r>
              <a:endParaRPr lang="es-ES" sz="11000" b="1" dirty="0">
                <a:solidFill>
                  <a:schemeClr val="bg2">
                    <a:lumMod val="90000"/>
                  </a:schemeClr>
                </a:solidFill>
                <a:latin typeface="Arial Black" panose="020B0A04020102020204" pitchFamily="34" charset="0"/>
                <a:cs typeface="Arial" panose="020B0604020202020204" pitchFamily="34" charset="0"/>
              </a:endParaRPr>
            </a:p>
          </p:txBody>
        </p:sp>
        <p:sp>
          <p:nvSpPr>
            <p:cNvPr id="6" name="Rectángulo 18">
              <a:extLst>
                <a:ext uri="{FF2B5EF4-FFF2-40B4-BE49-F238E27FC236}">
                  <a16:creationId xmlns:a16="http://schemas.microsoft.com/office/drawing/2014/main" id="{92B9AEC0-6ACB-05B1-6A10-AF24B891CBFA}"/>
                </a:ext>
              </a:extLst>
            </p:cNvPr>
            <p:cNvSpPr/>
            <p:nvPr userDrawn="1"/>
          </p:nvSpPr>
          <p:spPr>
            <a:xfrm>
              <a:off x="605346" y="43145190"/>
              <a:ext cx="32687193" cy="1785104"/>
            </a:xfrm>
            <a:prstGeom prst="rect">
              <a:avLst/>
            </a:prstGeom>
            <a:noFill/>
            <a:ln>
              <a:noFill/>
            </a:ln>
          </p:spPr>
          <p:txBody>
            <a:bodyPr wrap="square">
              <a:spAutoFit/>
            </a:bodyPr>
            <a:lstStyle/>
            <a:p>
              <a:pPr algn="ctr"/>
              <a:r>
                <a:rPr lang="en-US" sz="11000" b="1" cap="all" dirty="0">
                  <a:solidFill>
                    <a:schemeClr val="bg2">
                      <a:lumMod val="90000"/>
                    </a:schemeClr>
                  </a:solidFill>
                  <a:latin typeface="Arial Black" panose="020B0A04020102020204" pitchFamily="34" charset="0"/>
                  <a:cs typeface="Arial" panose="020B0604020202020204" pitchFamily="34" charset="0"/>
                </a:rPr>
                <a:t>Non-printable area</a:t>
              </a:r>
              <a:endParaRPr lang="es-ES" sz="11000" b="1" dirty="0">
                <a:solidFill>
                  <a:schemeClr val="bg2">
                    <a:lumMod val="90000"/>
                  </a:schemeClr>
                </a:solidFill>
                <a:latin typeface="Arial Black" panose="020B0A04020102020204" pitchFamily="34" charset="0"/>
                <a:cs typeface="Arial" panose="020B0604020202020204" pitchFamily="34" charset="0"/>
              </a:endParaRPr>
            </a:p>
          </p:txBody>
        </p:sp>
        <p:sp>
          <p:nvSpPr>
            <p:cNvPr id="7" name="Rectángulo 19">
              <a:extLst>
                <a:ext uri="{FF2B5EF4-FFF2-40B4-BE49-F238E27FC236}">
                  <a16:creationId xmlns:a16="http://schemas.microsoft.com/office/drawing/2014/main" id="{92248BE9-1FA7-ED8E-34AE-8E614B29274D}"/>
                </a:ext>
              </a:extLst>
            </p:cNvPr>
            <p:cNvSpPr/>
            <p:nvPr userDrawn="1"/>
          </p:nvSpPr>
          <p:spPr>
            <a:xfrm rot="16200000">
              <a:off x="-10334741" y="20347404"/>
              <a:ext cx="21880174" cy="1785104"/>
            </a:xfrm>
            <a:prstGeom prst="rect">
              <a:avLst/>
            </a:prstGeom>
            <a:noFill/>
            <a:ln>
              <a:noFill/>
            </a:ln>
          </p:spPr>
          <p:txBody>
            <a:bodyPr wrap="square">
              <a:spAutoFit/>
            </a:bodyPr>
            <a:lstStyle/>
            <a:p>
              <a:pPr algn="ctr"/>
              <a:r>
                <a:rPr lang="en-US" sz="11000" b="1" cap="all" dirty="0">
                  <a:solidFill>
                    <a:schemeClr val="bg2">
                      <a:lumMod val="90000"/>
                    </a:schemeClr>
                  </a:solidFill>
                  <a:latin typeface="Arial Black" panose="020B0A04020102020204" pitchFamily="34" charset="0"/>
                  <a:cs typeface="Arial" panose="020B0604020202020204" pitchFamily="34" charset="0"/>
                </a:rPr>
                <a:t>Non-printable area</a:t>
              </a:r>
              <a:endParaRPr lang="es-ES" sz="11000" b="1" dirty="0">
                <a:solidFill>
                  <a:schemeClr val="bg2">
                    <a:lumMod val="90000"/>
                  </a:schemeClr>
                </a:solidFill>
                <a:latin typeface="Arial Black" panose="020B0A04020102020204" pitchFamily="34" charset="0"/>
                <a:cs typeface="Arial" panose="020B0604020202020204" pitchFamily="34" charset="0"/>
              </a:endParaRPr>
            </a:p>
          </p:txBody>
        </p:sp>
        <p:sp>
          <p:nvSpPr>
            <p:cNvPr id="8" name="Rectángulo 20">
              <a:extLst>
                <a:ext uri="{FF2B5EF4-FFF2-40B4-BE49-F238E27FC236}">
                  <a16:creationId xmlns:a16="http://schemas.microsoft.com/office/drawing/2014/main" id="{89E05418-D290-0382-7EBD-0C2911947E36}"/>
                </a:ext>
              </a:extLst>
            </p:cNvPr>
            <p:cNvSpPr/>
            <p:nvPr userDrawn="1"/>
          </p:nvSpPr>
          <p:spPr>
            <a:xfrm>
              <a:off x="605347" y="-2295415"/>
              <a:ext cx="32687193" cy="1785104"/>
            </a:xfrm>
            <a:prstGeom prst="rect">
              <a:avLst/>
            </a:prstGeom>
            <a:noFill/>
            <a:ln>
              <a:noFill/>
            </a:ln>
          </p:spPr>
          <p:txBody>
            <a:bodyPr wrap="square">
              <a:spAutoFit/>
            </a:bodyPr>
            <a:lstStyle/>
            <a:p>
              <a:pPr algn="ctr"/>
              <a:r>
                <a:rPr lang="en-US" sz="11000" b="1" cap="all" dirty="0">
                  <a:solidFill>
                    <a:schemeClr val="bg2">
                      <a:lumMod val="90000"/>
                    </a:schemeClr>
                  </a:solidFill>
                  <a:latin typeface="Arial Black" panose="020B0A04020102020204" pitchFamily="34" charset="0"/>
                  <a:cs typeface="Arial" panose="020B0604020202020204" pitchFamily="34" charset="0"/>
                </a:rPr>
                <a:t>Non-printable area</a:t>
              </a:r>
              <a:endParaRPr lang="es-ES" sz="11000" b="1" dirty="0">
                <a:solidFill>
                  <a:schemeClr val="bg2">
                    <a:lumMod val="90000"/>
                  </a:schemeClr>
                </a:solidFill>
                <a:latin typeface="Arial Black" panose="020B0A04020102020204" pitchFamily="34" charset="0"/>
                <a:cs typeface="Arial" panose="020B0604020202020204" pitchFamily="34" charset="0"/>
              </a:endParaRPr>
            </a:p>
          </p:txBody>
        </p:sp>
        <p:pic>
          <p:nvPicPr>
            <p:cNvPr id="9" name="Imagen 21">
              <a:extLst>
                <a:ext uri="{FF2B5EF4-FFF2-40B4-BE49-F238E27FC236}">
                  <a16:creationId xmlns:a16="http://schemas.microsoft.com/office/drawing/2014/main" id="{A7437C89-B115-F3A0-C75E-2DD880A8657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3110972" y="-1552415"/>
              <a:ext cx="22894251" cy="46154815"/>
            </a:xfrm>
            <a:prstGeom prst="rect">
              <a:avLst/>
            </a:prstGeom>
          </p:spPr>
        </p:pic>
      </p:grpSp>
      <p:sp>
        <p:nvSpPr>
          <p:cNvPr id="11" name="Rectangle 10">
            <a:extLst>
              <a:ext uri="{FF2B5EF4-FFF2-40B4-BE49-F238E27FC236}">
                <a16:creationId xmlns:a16="http://schemas.microsoft.com/office/drawing/2014/main" id="{BA89B969-B2D6-F1FE-0A01-825170692BF5}"/>
              </a:ext>
            </a:extLst>
          </p:cNvPr>
          <p:cNvSpPr/>
          <p:nvPr userDrawn="1"/>
        </p:nvSpPr>
        <p:spPr>
          <a:xfrm>
            <a:off x="42794612" y="2747796"/>
            <a:ext cx="7758793" cy="71389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10" name="TextBox 9">
            <a:extLst>
              <a:ext uri="{FF2B5EF4-FFF2-40B4-BE49-F238E27FC236}">
                <a16:creationId xmlns:a16="http://schemas.microsoft.com/office/drawing/2014/main" id="{CD964E42-1AE1-62B1-F4E3-57DE5ABAE043}"/>
              </a:ext>
            </a:extLst>
          </p:cNvPr>
          <p:cNvSpPr txBox="1"/>
          <p:nvPr userDrawn="1"/>
        </p:nvSpPr>
        <p:spPr>
          <a:xfrm>
            <a:off x="42864009" y="2616065"/>
            <a:ext cx="6640286" cy="713891"/>
          </a:xfrm>
          <a:prstGeom prst="rect">
            <a:avLst/>
          </a:prstGeom>
          <a:noFill/>
        </p:spPr>
        <p:txBody>
          <a:bodyPr wrap="square" rtlCol="0">
            <a:spAutoFit/>
          </a:bodyPr>
          <a:lstStyle/>
          <a:p>
            <a:r>
              <a:rPr lang="fr-FR" sz="4000" b="1" dirty="0">
                <a:solidFill>
                  <a:srgbClr val="646463"/>
                </a:solidFill>
              </a:rPr>
              <a:t>A0 (841 x 1188 mm) Portrait</a:t>
            </a:r>
            <a:endParaRPr lang="es-ES" sz="4000" b="1" dirty="0">
              <a:solidFill>
                <a:srgbClr val="646463"/>
              </a:solidFill>
            </a:endParaRPr>
          </a:p>
        </p:txBody>
      </p:sp>
      <p:pic>
        <p:nvPicPr>
          <p:cNvPr id="4" name="Imagen 3">
            <a:extLst>
              <a:ext uri="{FF2B5EF4-FFF2-40B4-BE49-F238E27FC236}">
                <a16:creationId xmlns:a16="http://schemas.microsoft.com/office/drawing/2014/main" id="{80A78F42-D233-0C3E-CA81-F1BEF2B91F6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673"/>
            <a:ext cx="30240288" cy="4536042"/>
          </a:xfrm>
          <a:prstGeom prst="rect">
            <a:avLst/>
          </a:prstGeom>
        </p:spPr>
      </p:pic>
    </p:spTree>
    <p:extLst>
      <p:ext uri="{BB962C8B-B14F-4D97-AF65-F5344CB8AC3E}">
        <p14:creationId xmlns:p14="http://schemas.microsoft.com/office/powerpoint/2010/main" val="3945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714AE1A-0DF6-4CC2-9F1C-1479A0385F19}" type="datetimeFigureOut">
              <a:rPr lang="es-ES" smtClean="0"/>
              <a:t>21/5/26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C377228-8ACF-48D5-B01C-9CCA05E5210D}" type="slidenum">
              <a:rPr lang="es-ES" smtClean="0"/>
              <a:t>‹#›</a:t>
            </a:fld>
            <a:endParaRPr lang="es-ES"/>
          </a:p>
        </p:txBody>
      </p:sp>
    </p:spTree>
    <p:extLst>
      <p:ext uri="{BB962C8B-B14F-4D97-AF65-F5344CB8AC3E}">
        <p14:creationId xmlns:p14="http://schemas.microsoft.com/office/powerpoint/2010/main" val="2884388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63272" y="10680331"/>
            <a:ext cx="26082248" cy="17820361"/>
          </a:xfrm>
        </p:spPr>
        <p:txBody>
          <a:bodyPr anchor="b"/>
          <a:lstStyle>
            <a:lvl1pPr>
              <a:defRPr sz="19843"/>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63272" y="28669280"/>
            <a:ext cx="26082248" cy="9371307"/>
          </a:xfrm>
        </p:spPr>
        <p:txBody>
          <a:bodyPr/>
          <a:lstStyle>
            <a:lvl1pPr marL="0" indent="0">
              <a:buNone/>
              <a:defRPr sz="7937">
                <a:solidFill>
                  <a:schemeClr val="tx1"/>
                </a:solidFill>
              </a:defRPr>
            </a:lvl1pPr>
            <a:lvl2pPr marL="1512006" indent="0">
              <a:buNone/>
              <a:defRPr sz="6614">
                <a:solidFill>
                  <a:schemeClr val="tx1">
                    <a:tint val="75000"/>
                  </a:schemeClr>
                </a:solidFill>
              </a:defRPr>
            </a:lvl2pPr>
            <a:lvl3pPr marL="3024012" indent="0">
              <a:buNone/>
              <a:defRPr sz="5953">
                <a:solidFill>
                  <a:schemeClr val="tx1">
                    <a:tint val="75000"/>
                  </a:schemeClr>
                </a:solidFill>
              </a:defRPr>
            </a:lvl3pPr>
            <a:lvl4pPr marL="4536018" indent="0">
              <a:buNone/>
              <a:defRPr sz="5291">
                <a:solidFill>
                  <a:schemeClr val="tx1">
                    <a:tint val="75000"/>
                  </a:schemeClr>
                </a:solidFill>
              </a:defRPr>
            </a:lvl4pPr>
            <a:lvl5pPr marL="6048024" indent="0">
              <a:buNone/>
              <a:defRPr sz="5291">
                <a:solidFill>
                  <a:schemeClr val="tx1">
                    <a:tint val="75000"/>
                  </a:schemeClr>
                </a:solidFill>
              </a:defRPr>
            </a:lvl5pPr>
            <a:lvl6pPr marL="7560031" indent="0">
              <a:buNone/>
              <a:defRPr sz="5291">
                <a:solidFill>
                  <a:schemeClr val="tx1">
                    <a:tint val="75000"/>
                  </a:schemeClr>
                </a:solidFill>
              </a:defRPr>
            </a:lvl6pPr>
            <a:lvl7pPr marL="9072037" indent="0">
              <a:buNone/>
              <a:defRPr sz="5291">
                <a:solidFill>
                  <a:schemeClr val="tx1">
                    <a:tint val="75000"/>
                  </a:schemeClr>
                </a:solidFill>
              </a:defRPr>
            </a:lvl7pPr>
            <a:lvl8pPr marL="10584043" indent="0">
              <a:buNone/>
              <a:defRPr sz="5291">
                <a:solidFill>
                  <a:schemeClr val="tx1">
                    <a:tint val="75000"/>
                  </a:schemeClr>
                </a:solidFill>
              </a:defRPr>
            </a:lvl8pPr>
            <a:lvl9pPr marL="12096049" indent="0">
              <a:buNone/>
              <a:defRPr sz="5291">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714AE1A-0DF6-4CC2-9F1C-1479A0385F19}" type="datetimeFigureOut">
              <a:rPr lang="es-ES" smtClean="0"/>
              <a:t>21/5/26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C377228-8ACF-48D5-B01C-9CCA05E5210D}" type="slidenum">
              <a:rPr lang="es-ES" smtClean="0"/>
              <a:t>‹#›</a:t>
            </a:fld>
            <a:endParaRPr lang="es-ES"/>
          </a:p>
        </p:txBody>
      </p:sp>
    </p:spTree>
    <p:extLst>
      <p:ext uri="{BB962C8B-B14F-4D97-AF65-F5344CB8AC3E}">
        <p14:creationId xmlns:p14="http://schemas.microsoft.com/office/powerpoint/2010/main" val="3178678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079020" y="11404240"/>
            <a:ext cx="12852122" cy="2718176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15309146" y="11404240"/>
            <a:ext cx="12852122" cy="2718176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714AE1A-0DF6-4CC2-9F1C-1479A0385F19}" type="datetimeFigureOut">
              <a:rPr lang="es-ES" smtClean="0"/>
              <a:t>21/5/26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C377228-8ACF-48D5-B01C-9CCA05E5210D}" type="slidenum">
              <a:rPr lang="es-ES" smtClean="0"/>
              <a:t>‹#›</a:t>
            </a:fld>
            <a:endParaRPr lang="es-ES"/>
          </a:p>
        </p:txBody>
      </p:sp>
    </p:spTree>
    <p:extLst>
      <p:ext uri="{BB962C8B-B14F-4D97-AF65-F5344CB8AC3E}">
        <p14:creationId xmlns:p14="http://schemas.microsoft.com/office/powerpoint/2010/main" val="1076885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082959" y="2280857"/>
            <a:ext cx="26082248" cy="828047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082962" y="10501820"/>
            <a:ext cx="12793057" cy="5146780"/>
          </a:xfrm>
        </p:spPr>
        <p:txBody>
          <a:bodyPr anchor="b"/>
          <a:lstStyle>
            <a:lvl1pPr marL="0" indent="0">
              <a:buNone/>
              <a:defRPr sz="7937" b="1"/>
            </a:lvl1pPr>
            <a:lvl2pPr marL="1512006" indent="0">
              <a:buNone/>
              <a:defRPr sz="6614" b="1"/>
            </a:lvl2pPr>
            <a:lvl3pPr marL="3024012" indent="0">
              <a:buNone/>
              <a:defRPr sz="5953" b="1"/>
            </a:lvl3pPr>
            <a:lvl4pPr marL="4536018" indent="0">
              <a:buNone/>
              <a:defRPr sz="5291" b="1"/>
            </a:lvl4pPr>
            <a:lvl5pPr marL="6048024" indent="0">
              <a:buNone/>
              <a:defRPr sz="5291" b="1"/>
            </a:lvl5pPr>
            <a:lvl6pPr marL="7560031" indent="0">
              <a:buNone/>
              <a:defRPr sz="5291" b="1"/>
            </a:lvl6pPr>
            <a:lvl7pPr marL="9072037" indent="0">
              <a:buNone/>
              <a:defRPr sz="5291" b="1"/>
            </a:lvl7pPr>
            <a:lvl8pPr marL="10584043" indent="0">
              <a:buNone/>
              <a:defRPr sz="5291" b="1"/>
            </a:lvl8pPr>
            <a:lvl9pPr marL="12096049" indent="0">
              <a:buNone/>
              <a:defRPr sz="5291" b="1"/>
            </a:lvl9pPr>
          </a:lstStyle>
          <a:p>
            <a:pPr lvl="0"/>
            <a:r>
              <a:rPr lang="es-ES"/>
              <a:t>Haga clic para modificar los estilos de texto del patrón</a:t>
            </a:r>
          </a:p>
        </p:txBody>
      </p:sp>
      <p:sp>
        <p:nvSpPr>
          <p:cNvPr id="4" name="Content Placeholder 3"/>
          <p:cNvSpPr>
            <a:spLocks noGrp="1"/>
          </p:cNvSpPr>
          <p:nvPr>
            <p:ph sz="half" idx="2"/>
          </p:nvPr>
        </p:nvSpPr>
        <p:spPr>
          <a:xfrm>
            <a:off x="2082962" y="15648601"/>
            <a:ext cx="12793057" cy="2301673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15309148" y="10501820"/>
            <a:ext cx="12856061" cy="5146780"/>
          </a:xfrm>
        </p:spPr>
        <p:txBody>
          <a:bodyPr anchor="b"/>
          <a:lstStyle>
            <a:lvl1pPr marL="0" indent="0">
              <a:buNone/>
              <a:defRPr sz="7937" b="1"/>
            </a:lvl1pPr>
            <a:lvl2pPr marL="1512006" indent="0">
              <a:buNone/>
              <a:defRPr sz="6614" b="1"/>
            </a:lvl2pPr>
            <a:lvl3pPr marL="3024012" indent="0">
              <a:buNone/>
              <a:defRPr sz="5953" b="1"/>
            </a:lvl3pPr>
            <a:lvl4pPr marL="4536018" indent="0">
              <a:buNone/>
              <a:defRPr sz="5291" b="1"/>
            </a:lvl4pPr>
            <a:lvl5pPr marL="6048024" indent="0">
              <a:buNone/>
              <a:defRPr sz="5291" b="1"/>
            </a:lvl5pPr>
            <a:lvl6pPr marL="7560031" indent="0">
              <a:buNone/>
              <a:defRPr sz="5291" b="1"/>
            </a:lvl6pPr>
            <a:lvl7pPr marL="9072037" indent="0">
              <a:buNone/>
              <a:defRPr sz="5291" b="1"/>
            </a:lvl7pPr>
            <a:lvl8pPr marL="10584043" indent="0">
              <a:buNone/>
              <a:defRPr sz="5291" b="1"/>
            </a:lvl8pPr>
            <a:lvl9pPr marL="12096049" indent="0">
              <a:buNone/>
              <a:defRPr sz="5291" b="1"/>
            </a:lvl9pPr>
          </a:lstStyle>
          <a:p>
            <a:pPr lvl="0"/>
            <a:r>
              <a:rPr lang="es-ES"/>
              <a:t>Haga clic para modificar los estilos de texto del patrón</a:t>
            </a:r>
          </a:p>
        </p:txBody>
      </p:sp>
      <p:sp>
        <p:nvSpPr>
          <p:cNvPr id="6" name="Content Placeholder 5"/>
          <p:cNvSpPr>
            <a:spLocks noGrp="1"/>
          </p:cNvSpPr>
          <p:nvPr>
            <p:ph sz="quarter" idx="4"/>
          </p:nvPr>
        </p:nvSpPr>
        <p:spPr>
          <a:xfrm>
            <a:off x="15309148" y="15648601"/>
            <a:ext cx="12856061" cy="2301673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714AE1A-0DF6-4CC2-9F1C-1479A0385F19}" type="datetimeFigureOut">
              <a:rPr lang="es-ES" smtClean="0"/>
              <a:t>21/5/26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8C377228-8ACF-48D5-B01C-9CCA05E5210D}" type="slidenum">
              <a:rPr lang="es-ES" smtClean="0"/>
              <a:t>‹#›</a:t>
            </a:fld>
            <a:endParaRPr lang="es-ES"/>
          </a:p>
        </p:txBody>
      </p:sp>
    </p:spTree>
    <p:extLst>
      <p:ext uri="{BB962C8B-B14F-4D97-AF65-F5344CB8AC3E}">
        <p14:creationId xmlns:p14="http://schemas.microsoft.com/office/powerpoint/2010/main" val="607570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714AE1A-0DF6-4CC2-9F1C-1479A0385F19}" type="datetimeFigureOut">
              <a:rPr lang="es-ES" smtClean="0"/>
              <a:t>21/5/26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8C377228-8ACF-48D5-B01C-9CCA05E5210D}" type="slidenum">
              <a:rPr lang="es-ES" smtClean="0"/>
              <a:t>‹#›</a:t>
            </a:fld>
            <a:endParaRPr lang="es-ES"/>
          </a:p>
        </p:txBody>
      </p:sp>
    </p:spTree>
    <p:extLst>
      <p:ext uri="{BB962C8B-B14F-4D97-AF65-F5344CB8AC3E}">
        <p14:creationId xmlns:p14="http://schemas.microsoft.com/office/powerpoint/2010/main" val="2842414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14AE1A-0DF6-4CC2-9F1C-1479A0385F19}" type="datetimeFigureOut">
              <a:rPr lang="es-ES" smtClean="0"/>
              <a:t>21/5/26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8C377228-8ACF-48D5-B01C-9CCA05E5210D}" type="slidenum">
              <a:rPr lang="es-ES" smtClean="0"/>
              <a:t>‹#›</a:t>
            </a:fld>
            <a:endParaRPr lang="es-ES"/>
          </a:p>
        </p:txBody>
      </p:sp>
    </p:spTree>
    <p:extLst>
      <p:ext uri="{BB962C8B-B14F-4D97-AF65-F5344CB8AC3E}">
        <p14:creationId xmlns:p14="http://schemas.microsoft.com/office/powerpoint/2010/main" val="660428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082959" y="2856018"/>
            <a:ext cx="9753280" cy="9996064"/>
          </a:xfrm>
        </p:spPr>
        <p:txBody>
          <a:bodyPr anchor="b"/>
          <a:lstStyle>
            <a:lvl1pPr>
              <a:defRPr sz="10583"/>
            </a:lvl1pPr>
          </a:lstStyle>
          <a:p>
            <a:r>
              <a:rPr lang="es-ES"/>
              <a:t>Haga clic para modificar el estilo de título del patrón</a:t>
            </a:r>
            <a:endParaRPr lang="en-US" dirty="0"/>
          </a:p>
        </p:txBody>
      </p:sp>
      <p:sp>
        <p:nvSpPr>
          <p:cNvPr id="3" name="Content Placeholder 2"/>
          <p:cNvSpPr>
            <a:spLocks noGrp="1"/>
          </p:cNvSpPr>
          <p:nvPr>
            <p:ph idx="1"/>
          </p:nvPr>
        </p:nvSpPr>
        <p:spPr>
          <a:xfrm>
            <a:off x="12856061" y="6168216"/>
            <a:ext cx="15309146" cy="30444362"/>
          </a:xfrm>
        </p:spPr>
        <p:txBody>
          <a:bodyPr/>
          <a:lstStyle>
            <a:lvl1pPr>
              <a:defRPr sz="10583"/>
            </a:lvl1pPr>
            <a:lvl2pPr>
              <a:defRPr sz="9260"/>
            </a:lvl2pPr>
            <a:lvl3pPr>
              <a:defRPr sz="7937"/>
            </a:lvl3pPr>
            <a:lvl4pPr>
              <a:defRPr sz="6614"/>
            </a:lvl4pPr>
            <a:lvl5pPr>
              <a:defRPr sz="6614"/>
            </a:lvl5pPr>
            <a:lvl6pPr>
              <a:defRPr sz="6614"/>
            </a:lvl6pPr>
            <a:lvl7pPr>
              <a:defRPr sz="6614"/>
            </a:lvl7pPr>
            <a:lvl8pPr>
              <a:defRPr sz="6614"/>
            </a:lvl8pPr>
            <a:lvl9pPr>
              <a:defRPr sz="6614"/>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082959" y="12852082"/>
            <a:ext cx="9753280" cy="23810073"/>
          </a:xfrm>
        </p:spPr>
        <p:txBody>
          <a:bodyPr/>
          <a:lstStyle>
            <a:lvl1pPr marL="0" indent="0">
              <a:buNone/>
              <a:defRPr sz="5291"/>
            </a:lvl1pPr>
            <a:lvl2pPr marL="1512006" indent="0">
              <a:buNone/>
              <a:defRPr sz="4630"/>
            </a:lvl2pPr>
            <a:lvl3pPr marL="3024012" indent="0">
              <a:buNone/>
              <a:defRPr sz="3969"/>
            </a:lvl3pPr>
            <a:lvl4pPr marL="4536018" indent="0">
              <a:buNone/>
              <a:defRPr sz="3307"/>
            </a:lvl4pPr>
            <a:lvl5pPr marL="6048024" indent="0">
              <a:buNone/>
              <a:defRPr sz="3307"/>
            </a:lvl5pPr>
            <a:lvl6pPr marL="7560031" indent="0">
              <a:buNone/>
              <a:defRPr sz="3307"/>
            </a:lvl6pPr>
            <a:lvl7pPr marL="9072037" indent="0">
              <a:buNone/>
              <a:defRPr sz="3307"/>
            </a:lvl7pPr>
            <a:lvl8pPr marL="10584043" indent="0">
              <a:buNone/>
              <a:defRPr sz="3307"/>
            </a:lvl8pPr>
            <a:lvl9pPr marL="12096049" indent="0">
              <a:buNone/>
              <a:defRPr sz="3307"/>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714AE1A-0DF6-4CC2-9F1C-1479A0385F19}" type="datetimeFigureOut">
              <a:rPr lang="es-ES" smtClean="0"/>
              <a:t>21/5/26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C377228-8ACF-48D5-B01C-9CCA05E5210D}" type="slidenum">
              <a:rPr lang="es-ES" smtClean="0"/>
              <a:t>‹#›</a:t>
            </a:fld>
            <a:endParaRPr lang="es-ES"/>
          </a:p>
        </p:txBody>
      </p:sp>
    </p:spTree>
    <p:extLst>
      <p:ext uri="{BB962C8B-B14F-4D97-AF65-F5344CB8AC3E}">
        <p14:creationId xmlns:p14="http://schemas.microsoft.com/office/powerpoint/2010/main" val="3711035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082959" y="2856018"/>
            <a:ext cx="9753280" cy="9996064"/>
          </a:xfrm>
        </p:spPr>
        <p:txBody>
          <a:bodyPr anchor="b"/>
          <a:lstStyle>
            <a:lvl1pPr>
              <a:defRPr sz="10583"/>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2856061" y="6168216"/>
            <a:ext cx="15309146" cy="30444362"/>
          </a:xfrm>
        </p:spPr>
        <p:txBody>
          <a:bodyPr anchor="t"/>
          <a:lstStyle>
            <a:lvl1pPr marL="0" indent="0">
              <a:buNone/>
              <a:defRPr sz="10583"/>
            </a:lvl1pPr>
            <a:lvl2pPr marL="1512006" indent="0">
              <a:buNone/>
              <a:defRPr sz="9260"/>
            </a:lvl2pPr>
            <a:lvl3pPr marL="3024012" indent="0">
              <a:buNone/>
              <a:defRPr sz="7937"/>
            </a:lvl3pPr>
            <a:lvl4pPr marL="4536018" indent="0">
              <a:buNone/>
              <a:defRPr sz="6614"/>
            </a:lvl4pPr>
            <a:lvl5pPr marL="6048024" indent="0">
              <a:buNone/>
              <a:defRPr sz="6614"/>
            </a:lvl5pPr>
            <a:lvl6pPr marL="7560031" indent="0">
              <a:buNone/>
              <a:defRPr sz="6614"/>
            </a:lvl6pPr>
            <a:lvl7pPr marL="9072037" indent="0">
              <a:buNone/>
              <a:defRPr sz="6614"/>
            </a:lvl7pPr>
            <a:lvl8pPr marL="10584043" indent="0">
              <a:buNone/>
              <a:defRPr sz="6614"/>
            </a:lvl8pPr>
            <a:lvl9pPr marL="12096049" indent="0">
              <a:buNone/>
              <a:defRPr sz="6614"/>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082959" y="12852082"/>
            <a:ext cx="9753280" cy="23810073"/>
          </a:xfrm>
        </p:spPr>
        <p:txBody>
          <a:bodyPr/>
          <a:lstStyle>
            <a:lvl1pPr marL="0" indent="0">
              <a:buNone/>
              <a:defRPr sz="5291"/>
            </a:lvl1pPr>
            <a:lvl2pPr marL="1512006" indent="0">
              <a:buNone/>
              <a:defRPr sz="4630"/>
            </a:lvl2pPr>
            <a:lvl3pPr marL="3024012" indent="0">
              <a:buNone/>
              <a:defRPr sz="3969"/>
            </a:lvl3pPr>
            <a:lvl4pPr marL="4536018" indent="0">
              <a:buNone/>
              <a:defRPr sz="3307"/>
            </a:lvl4pPr>
            <a:lvl5pPr marL="6048024" indent="0">
              <a:buNone/>
              <a:defRPr sz="3307"/>
            </a:lvl5pPr>
            <a:lvl6pPr marL="7560031" indent="0">
              <a:buNone/>
              <a:defRPr sz="3307"/>
            </a:lvl6pPr>
            <a:lvl7pPr marL="9072037" indent="0">
              <a:buNone/>
              <a:defRPr sz="3307"/>
            </a:lvl7pPr>
            <a:lvl8pPr marL="10584043" indent="0">
              <a:buNone/>
              <a:defRPr sz="3307"/>
            </a:lvl8pPr>
            <a:lvl9pPr marL="12096049" indent="0">
              <a:buNone/>
              <a:defRPr sz="3307"/>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714AE1A-0DF6-4CC2-9F1C-1479A0385F19}" type="datetimeFigureOut">
              <a:rPr lang="es-ES" smtClean="0"/>
              <a:t>21/5/26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C377228-8ACF-48D5-B01C-9CCA05E5210D}" type="slidenum">
              <a:rPr lang="es-ES" smtClean="0"/>
              <a:t>‹#›</a:t>
            </a:fld>
            <a:endParaRPr lang="es-ES"/>
          </a:p>
        </p:txBody>
      </p:sp>
    </p:spTree>
    <p:extLst>
      <p:ext uri="{BB962C8B-B14F-4D97-AF65-F5344CB8AC3E}">
        <p14:creationId xmlns:p14="http://schemas.microsoft.com/office/powerpoint/2010/main" val="3015477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79020" y="2280857"/>
            <a:ext cx="26082248" cy="828047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079020" y="11404240"/>
            <a:ext cx="26082248" cy="2718176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079020" y="39706598"/>
            <a:ext cx="6804065" cy="2280848"/>
          </a:xfrm>
          <a:prstGeom prst="rect">
            <a:avLst/>
          </a:prstGeom>
        </p:spPr>
        <p:txBody>
          <a:bodyPr vert="horz" lIns="91440" tIns="45720" rIns="91440" bIns="45720" rtlCol="0" anchor="ctr"/>
          <a:lstStyle>
            <a:lvl1pPr algn="l">
              <a:defRPr sz="3969">
                <a:solidFill>
                  <a:schemeClr val="tx1">
                    <a:tint val="75000"/>
                  </a:schemeClr>
                </a:solidFill>
              </a:defRPr>
            </a:lvl1pPr>
          </a:lstStyle>
          <a:p>
            <a:fld id="{F714AE1A-0DF6-4CC2-9F1C-1479A0385F19}" type="datetimeFigureOut">
              <a:rPr lang="es-ES" smtClean="0"/>
              <a:t>21/5/26</a:t>
            </a:fld>
            <a:endParaRPr lang="es-ES"/>
          </a:p>
        </p:txBody>
      </p:sp>
      <p:sp>
        <p:nvSpPr>
          <p:cNvPr id="5" name="Footer Placeholder 4"/>
          <p:cNvSpPr>
            <a:spLocks noGrp="1"/>
          </p:cNvSpPr>
          <p:nvPr>
            <p:ph type="ftr" sz="quarter" idx="3"/>
          </p:nvPr>
        </p:nvSpPr>
        <p:spPr>
          <a:xfrm>
            <a:off x="10017096" y="39706598"/>
            <a:ext cx="10206097" cy="2280848"/>
          </a:xfrm>
          <a:prstGeom prst="rect">
            <a:avLst/>
          </a:prstGeom>
        </p:spPr>
        <p:txBody>
          <a:bodyPr vert="horz" lIns="91440" tIns="45720" rIns="91440" bIns="45720" rtlCol="0" anchor="ctr"/>
          <a:lstStyle>
            <a:lvl1pPr algn="ctr">
              <a:defRPr sz="3969">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21357203" y="39706598"/>
            <a:ext cx="6804065" cy="2280848"/>
          </a:xfrm>
          <a:prstGeom prst="rect">
            <a:avLst/>
          </a:prstGeom>
        </p:spPr>
        <p:txBody>
          <a:bodyPr vert="horz" lIns="91440" tIns="45720" rIns="91440" bIns="45720" rtlCol="0" anchor="ctr"/>
          <a:lstStyle>
            <a:lvl1pPr algn="r">
              <a:defRPr sz="3969">
                <a:solidFill>
                  <a:schemeClr val="tx1">
                    <a:tint val="75000"/>
                  </a:schemeClr>
                </a:solidFill>
              </a:defRPr>
            </a:lvl1pPr>
          </a:lstStyle>
          <a:p>
            <a:fld id="{8C377228-8ACF-48D5-B01C-9CCA05E5210D}" type="slidenum">
              <a:rPr lang="es-ES" smtClean="0"/>
              <a:t>‹#›</a:t>
            </a:fld>
            <a:endParaRPr lang="es-ES"/>
          </a:p>
        </p:txBody>
      </p:sp>
    </p:spTree>
    <p:extLst>
      <p:ext uri="{BB962C8B-B14F-4D97-AF65-F5344CB8AC3E}">
        <p14:creationId xmlns:p14="http://schemas.microsoft.com/office/powerpoint/2010/main" val="108933204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l" defTabSz="3024012" rtl="0" eaLnBrk="1" latinLnBrk="0" hangingPunct="1">
        <a:lnSpc>
          <a:spcPct val="90000"/>
        </a:lnSpc>
        <a:spcBef>
          <a:spcPct val="0"/>
        </a:spcBef>
        <a:buNone/>
        <a:defRPr sz="14551" kern="1200">
          <a:solidFill>
            <a:schemeClr val="tx1"/>
          </a:solidFill>
          <a:latin typeface="+mj-lt"/>
          <a:ea typeface="+mj-ea"/>
          <a:cs typeface="+mj-cs"/>
        </a:defRPr>
      </a:lvl1pPr>
    </p:titleStyle>
    <p:bodyStyle>
      <a:lvl1pPr marL="756003" indent="-756003" algn="l" defTabSz="3024012" rtl="0" eaLnBrk="1" latinLnBrk="0" hangingPunct="1">
        <a:lnSpc>
          <a:spcPct val="90000"/>
        </a:lnSpc>
        <a:spcBef>
          <a:spcPts val="3307"/>
        </a:spcBef>
        <a:buFont typeface="Arial" panose="020B0604020202020204" pitchFamily="34" charset="0"/>
        <a:buChar char="•"/>
        <a:defRPr sz="9260" kern="1200">
          <a:solidFill>
            <a:schemeClr val="tx1"/>
          </a:solidFill>
          <a:latin typeface="+mn-lt"/>
          <a:ea typeface="+mn-ea"/>
          <a:cs typeface="+mn-cs"/>
        </a:defRPr>
      </a:lvl1pPr>
      <a:lvl2pPr marL="2268009" indent="-756003" algn="l" defTabSz="3024012" rtl="0" eaLnBrk="1" latinLnBrk="0" hangingPunct="1">
        <a:lnSpc>
          <a:spcPct val="90000"/>
        </a:lnSpc>
        <a:spcBef>
          <a:spcPts val="1654"/>
        </a:spcBef>
        <a:buFont typeface="Arial" panose="020B0604020202020204" pitchFamily="34" charset="0"/>
        <a:buChar char="•"/>
        <a:defRPr sz="7937" kern="1200">
          <a:solidFill>
            <a:schemeClr val="tx1"/>
          </a:solidFill>
          <a:latin typeface="+mn-lt"/>
          <a:ea typeface="+mn-ea"/>
          <a:cs typeface="+mn-cs"/>
        </a:defRPr>
      </a:lvl2pPr>
      <a:lvl3pPr marL="3780015" indent="-756003" algn="l" defTabSz="3024012" rtl="0" eaLnBrk="1" latinLnBrk="0" hangingPunct="1">
        <a:lnSpc>
          <a:spcPct val="90000"/>
        </a:lnSpc>
        <a:spcBef>
          <a:spcPts val="1654"/>
        </a:spcBef>
        <a:buFont typeface="Arial" panose="020B0604020202020204" pitchFamily="34" charset="0"/>
        <a:buChar char="•"/>
        <a:defRPr sz="6614" kern="1200">
          <a:solidFill>
            <a:schemeClr val="tx1"/>
          </a:solidFill>
          <a:latin typeface="+mn-lt"/>
          <a:ea typeface="+mn-ea"/>
          <a:cs typeface="+mn-cs"/>
        </a:defRPr>
      </a:lvl3pPr>
      <a:lvl4pPr marL="5292021"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4pPr>
      <a:lvl5pPr marL="6804028"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5pPr>
      <a:lvl6pPr marL="8316034"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6pPr>
      <a:lvl7pPr marL="9828040"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7pPr>
      <a:lvl8pPr marL="11340046"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8pPr>
      <a:lvl9pPr marL="12852052"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9pPr>
    </p:bodyStyle>
    <p:otherStyle>
      <a:defPPr>
        <a:defRPr lang="en-US"/>
      </a:defPPr>
      <a:lvl1pPr marL="0" algn="l" defTabSz="3024012" rtl="0" eaLnBrk="1" latinLnBrk="0" hangingPunct="1">
        <a:defRPr sz="5953" kern="1200">
          <a:solidFill>
            <a:schemeClr val="tx1"/>
          </a:solidFill>
          <a:latin typeface="+mn-lt"/>
          <a:ea typeface="+mn-ea"/>
          <a:cs typeface="+mn-cs"/>
        </a:defRPr>
      </a:lvl1pPr>
      <a:lvl2pPr marL="1512006" algn="l" defTabSz="3024012" rtl="0" eaLnBrk="1" latinLnBrk="0" hangingPunct="1">
        <a:defRPr sz="5953" kern="1200">
          <a:solidFill>
            <a:schemeClr val="tx1"/>
          </a:solidFill>
          <a:latin typeface="+mn-lt"/>
          <a:ea typeface="+mn-ea"/>
          <a:cs typeface="+mn-cs"/>
        </a:defRPr>
      </a:lvl2pPr>
      <a:lvl3pPr marL="3024012" algn="l" defTabSz="3024012" rtl="0" eaLnBrk="1" latinLnBrk="0" hangingPunct="1">
        <a:defRPr sz="5953" kern="1200">
          <a:solidFill>
            <a:schemeClr val="tx1"/>
          </a:solidFill>
          <a:latin typeface="+mn-lt"/>
          <a:ea typeface="+mn-ea"/>
          <a:cs typeface="+mn-cs"/>
        </a:defRPr>
      </a:lvl3pPr>
      <a:lvl4pPr marL="4536018" algn="l" defTabSz="3024012" rtl="0" eaLnBrk="1" latinLnBrk="0" hangingPunct="1">
        <a:defRPr sz="5953" kern="1200">
          <a:solidFill>
            <a:schemeClr val="tx1"/>
          </a:solidFill>
          <a:latin typeface="+mn-lt"/>
          <a:ea typeface="+mn-ea"/>
          <a:cs typeface="+mn-cs"/>
        </a:defRPr>
      </a:lvl4pPr>
      <a:lvl5pPr marL="6048024" algn="l" defTabSz="3024012" rtl="0" eaLnBrk="1" latinLnBrk="0" hangingPunct="1">
        <a:defRPr sz="5953" kern="1200">
          <a:solidFill>
            <a:schemeClr val="tx1"/>
          </a:solidFill>
          <a:latin typeface="+mn-lt"/>
          <a:ea typeface="+mn-ea"/>
          <a:cs typeface="+mn-cs"/>
        </a:defRPr>
      </a:lvl5pPr>
      <a:lvl6pPr marL="7560031" algn="l" defTabSz="3024012" rtl="0" eaLnBrk="1" latinLnBrk="0" hangingPunct="1">
        <a:defRPr sz="5953" kern="1200">
          <a:solidFill>
            <a:schemeClr val="tx1"/>
          </a:solidFill>
          <a:latin typeface="+mn-lt"/>
          <a:ea typeface="+mn-ea"/>
          <a:cs typeface="+mn-cs"/>
        </a:defRPr>
      </a:lvl6pPr>
      <a:lvl7pPr marL="9072037" algn="l" defTabSz="3024012" rtl="0" eaLnBrk="1" latinLnBrk="0" hangingPunct="1">
        <a:defRPr sz="5953" kern="1200">
          <a:solidFill>
            <a:schemeClr val="tx1"/>
          </a:solidFill>
          <a:latin typeface="+mn-lt"/>
          <a:ea typeface="+mn-ea"/>
          <a:cs typeface="+mn-cs"/>
        </a:defRPr>
      </a:lvl7pPr>
      <a:lvl8pPr marL="10584043" algn="l" defTabSz="3024012" rtl="0" eaLnBrk="1" latinLnBrk="0" hangingPunct="1">
        <a:defRPr sz="5953" kern="1200">
          <a:solidFill>
            <a:schemeClr val="tx1"/>
          </a:solidFill>
          <a:latin typeface="+mn-lt"/>
          <a:ea typeface="+mn-ea"/>
          <a:cs typeface="+mn-cs"/>
        </a:defRPr>
      </a:lvl8pPr>
      <a:lvl9pPr marL="12096049" algn="l" defTabSz="3024012" rtl="0" eaLnBrk="1" latinLnBrk="0" hangingPunct="1">
        <a:defRPr sz="59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1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hyperlink" Target="mailto:zoran@referencemedicin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hart 26">
            <a:extLst>
              <a:ext uri="{FF2B5EF4-FFF2-40B4-BE49-F238E27FC236}">
                <a16:creationId xmlns:a16="http://schemas.microsoft.com/office/drawing/2014/main" id="{6AD2D8E3-51C9-B0BF-D45B-8A95663BFE45}"/>
              </a:ext>
            </a:extLst>
          </p:cNvPr>
          <p:cNvGraphicFramePr>
            <a:graphicFrameLocks/>
          </p:cNvGraphicFramePr>
          <p:nvPr>
            <p:extLst>
              <p:ext uri="{D42A27DB-BD31-4B8C-83A1-F6EECF244321}">
                <p14:modId xmlns:p14="http://schemas.microsoft.com/office/powerpoint/2010/main" val="1081240762"/>
              </p:ext>
            </p:extLst>
          </p:nvPr>
        </p:nvGraphicFramePr>
        <p:xfrm>
          <a:off x="10923205" y="15853663"/>
          <a:ext cx="19520285" cy="8525967"/>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28">
            <a:extLst>
              <a:ext uri="{FF2B5EF4-FFF2-40B4-BE49-F238E27FC236}">
                <a16:creationId xmlns:a16="http://schemas.microsoft.com/office/drawing/2014/main" id="{23EC2C10-4C51-4F99-AE59-E2D1E5B1EB4C}"/>
              </a:ext>
            </a:extLst>
          </p:cNvPr>
          <p:cNvSpPr>
            <a:spLocks noChangeArrowheads="1"/>
          </p:cNvSpPr>
          <p:nvPr/>
        </p:nvSpPr>
        <p:spPr bwMode="auto">
          <a:xfrm>
            <a:off x="24417367" y="6351136"/>
            <a:ext cx="5270977" cy="1138555"/>
          </a:xfrm>
          <a:prstGeom prst="rect">
            <a:avLst/>
          </a:prstGeom>
          <a:solidFill>
            <a:schemeClr val="bg1"/>
          </a:solidFill>
          <a:ln w="12700">
            <a:noFill/>
            <a:miter lim="800000"/>
            <a:headEnd/>
            <a:tailEnd/>
          </a:ln>
          <a:effectLst/>
        </p:spPr>
        <p:txBody>
          <a:bodyPr lIns="225308" tIns="225308" rIns="225308" bIns="225308" anchor="ctr"/>
          <a:lstStyle/>
          <a:p>
            <a:pPr algn="ctr" defTabSz="571338" eaLnBrk="0" hangingPunct="0">
              <a:spcBef>
                <a:spcPct val="50000"/>
              </a:spcBef>
            </a:pPr>
            <a:r>
              <a:rPr lang="en-US" sz="3174" b="1" dirty="0">
                <a:solidFill>
                  <a:srgbClr val="2F6796"/>
                </a:solidFill>
                <a:latin typeface="Arial Black" panose="020B0A04020102020204" pitchFamily="34" charset="0"/>
                <a:cs typeface="Arial" panose="020B0604020202020204" pitchFamily="34" charset="0"/>
              </a:rPr>
              <a:t>Add your logos here</a:t>
            </a:r>
          </a:p>
        </p:txBody>
      </p:sp>
      <p:sp>
        <p:nvSpPr>
          <p:cNvPr id="9" name="Rectángulo 8">
            <a:extLst>
              <a:ext uri="{FF2B5EF4-FFF2-40B4-BE49-F238E27FC236}">
                <a16:creationId xmlns:a16="http://schemas.microsoft.com/office/drawing/2014/main" id="{89ADB4BF-C947-46EA-A4FA-93731B2AD00A}"/>
              </a:ext>
            </a:extLst>
          </p:cNvPr>
          <p:cNvSpPr/>
          <p:nvPr/>
        </p:nvSpPr>
        <p:spPr>
          <a:xfrm>
            <a:off x="355906" y="15237304"/>
            <a:ext cx="29540998" cy="21544729"/>
          </a:xfrm>
          <a:prstGeom prst="rect">
            <a:avLst/>
          </a:prstGeom>
          <a:noFill/>
          <a:ln>
            <a:solidFill>
              <a:srgbClr val="D67E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80" dirty="0"/>
          </a:p>
        </p:txBody>
      </p:sp>
      <p:sp>
        <p:nvSpPr>
          <p:cNvPr id="10" name="Rectángulo 9">
            <a:extLst>
              <a:ext uri="{FF2B5EF4-FFF2-40B4-BE49-F238E27FC236}">
                <a16:creationId xmlns:a16="http://schemas.microsoft.com/office/drawing/2014/main" id="{A13BD3AE-01C8-4D39-A693-D8BE717933A6}"/>
              </a:ext>
            </a:extLst>
          </p:cNvPr>
          <p:cNvSpPr/>
          <p:nvPr/>
        </p:nvSpPr>
        <p:spPr>
          <a:xfrm>
            <a:off x="355906" y="14640662"/>
            <a:ext cx="29540998" cy="666977"/>
          </a:xfrm>
          <a:prstGeom prst="rect">
            <a:avLst/>
          </a:prstGeom>
          <a:solidFill>
            <a:srgbClr val="D67E44"/>
          </a:solidFill>
          <a:ln>
            <a:solidFill>
              <a:srgbClr val="D67E44"/>
            </a:solidFill>
          </a:ln>
        </p:spPr>
        <p:txBody>
          <a:bodyPr wrap="square">
            <a:spAutoFit/>
          </a:bodyPr>
          <a:lstStyle/>
          <a:p>
            <a:pPr algn="ctr"/>
            <a:r>
              <a:rPr lang="en-US" sz="3734" b="1" cap="all" dirty="0">
                <a:solidFill>
                  <a:schemeClr val="bg1"/>
                </a:solidFill>
                <a:latin typeface="Arial Black" panose="020B0A04020102020204" pitchFamily="34" charset="0"/>
                <a:cs typeface="Arial" panose="020B0604020202020204" pitchFamily="34" charset="0"/>
              </a:rPr>
              <a:t>RESULTS</a:t>
            </a:r>
            <a:endParaRPr lang="es-ES" sz="3734" dirty="0">
              <a:solidFill>
                <a:schemeClr val="bg1"/>
              </a:solidFill>
            </a:endParaRPr>
          </a:p>
        </p:txBody>
      </p:sp>
      <p:sp>
        <p:nvSpPr>
          <p:cNvPr id="12" name="Rectángulo 11">
            <a:extLst>
              <a:ext uri="{FF2B5EF4-FFF2-40B4-BE49-F238E27FC236}">
                <a16:creationId xmlns:a16="http://schemas.microsoft.com/office/drawing/2014/main" id="{4FE0050E-02D6-4312-A087-1DA716359EAF}"/>
              </a:ext>
            </a:extLst>
          </p:cNvPr>
          <p:cNvSpPr/>
          <p:nvPr/>
        </p:nvSpPr>
        <p:spPr>
          <a:xfrm>
            <a:off x="0" y="4784925"/>
            <a:ext cx="30240287" cy="4521383"/>
          </a:xfrm>
          <a:prstGeom prst="rect">
            <a:avLst/>
          </a:prstGeom>
          <a:solidFill>
            <a:srgbClr val="C95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C1E8B97D-F98E-45E6-B986-929DAF326E15}"/>
              </a:ext>
            </a:extLst>
          </p:cNvPr>
          <p:cNvSpPr/>
          <p:nvPr/>
        </p:nvSpPr>
        <p:spPr>
          <a:xfrm>
            <a:off x="355906" y="10265124"/>
            <a:ext cx="16263148" cy="3997715"/>
          </a:xfrm>
          <a:prstGeom prst="rect">
            <a:avLst/>
          </a:prstGeom>
          <a:noFill/>
          <a:ln>
            <a:solidFill>
              <a:srgbClr val="D67E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80" dirty="0"/>
          </a:p>
        </p:txBody>
      </p:sp>
      <p:sp>
        <p:nvSpPr>
          <p:cNvPr id="21" name="Rectángulo 20">
            <a:extLst>
              <a:ext uri="{FF2B5EF4-FFF2-40B4-BE49-F238E27FC236}">
                <a16:creationId xmlns:a16="http://schemas.microsoft.com/office/drawing/2014/main" id="{9F9A6299-9035-4968-AD2D-ACFBEC2B55F6}"/>
              </a:ext>
            </a:extLst>
          </p:cNvPr>
          <p:cNvSpPr/>
          <p:nvPr/>
        </p:nvSpPr>
        <p:spPr>
          <a:xfrm>
            <a:off x="356690" y="9629842"/>
            <a:ext cx="16263148" cy="662453"/>
          </a:xfrm>
          <a:prstGeom prst="rect">
            <a:avLst/>
          </a:prstGeom>
          <a:solidFill>
            <a:srgbClr val="D67E44"/>
          </a:solidFill>
          <a:ln>
            <a:solidFill>
              <a:srgbClr val="D67E44"/>
            </a:solidFill>
          </a:ln>
        </p:spPr>
        <p:txBody>
          <a:bodyPr wrap="square">
            <a:spAutoFit/>
          </a:bodyPr>
          <a:lstStyle/>
          <a:p>
            <a:pPr algn="ctr"/>
            <a:r>
              <a:rPr lang="en-US" sz="3734" b="1" cap="all" dirty="0">
                <a:solidFill>
                  <a:schemeClr val="bg1"/>
                </a:solidFill>
                <a:latin typeface="Arial Black" panose="020B0A04020102020204" pitchFamily="34" charset="0"/>
                <a:cs typeface="Arial" panose="020B0604020202020204" pitchFamily="34" charset="0"/>
              </a:rPr>
              <a:t>INTRODUCTION</a:t>
            </a:r>
            <a:r>
              <a:rPr lang="en-US" sz="3734" b="1" cap="all" dirty="0">
                <a:solidFill>
                  <a:schemeClr val="bg1"/>
                </a:solidFill>
                <a:latin typeface="Arial" panose="020B0604020202020204" pitchFamily="34" charset="0"/>
                <a:cs typeface="Arial" panose="020B0604020202020204" pitchFamily="34" charset="0"/>
              </a:rPr>
              <a:t> </a:t>
            </a:r>
            <a:endParaRPr lang="es-ES" sz="3734" dirty="0">
              <a:solidFill>
                <a:schemeClr val="bg1"/>
              </a:solidFill>
            </a:endParaRPr>
          </a:p>
        </p:txBody>
      </p:sp>
      <p:sp>
        <p:nvSpPr>
          <p:cNvPr id="30" name="Rectángulo 29">
            <a:extLst>
              <a:ext uri="{FF2B5EF4-FFF2-40B4-BE49-F238E27FC236}">
                <a16:creationId xmlns:a16="http://schemas.microsoft.com/office/drawing/2014/main" id="{5878D4B7-75FE-443C-8941-08703615CD6F}"/>
              </a:ext>
            </a:extLst>
          </p:cNvPr>
          <p:cNvSpPr/>
          <p:nvPr/>
        </p:nvSpPr>
        <p:spPr>
          <a:xfrm>
            <a:off x="818564" y="10574634"/>
            <a:ext cx="15235363" cy="3416320"/>
          </a:xfrm>
          <a:prstGeom prst="rect">
            <a:avLst/>
          </a:prstGeom>
        </p:spPr>
        <p:txBody>
          <a:bodyPr wrap="square">
            <a:spAutoFit/>
          </a:bodyPr>
          <a:lstStyle/>
          <a:p>
            <a:pPr defTabSz="571338" eaLnBrk="0" hangingPunct="0">
              <a:spcBef>
                <a:spcPct val="50000"/>
              </a:spcBef>
            </a:pPr>
            <a:r>
              <a:rPr lang="en-US" sz="3600" dirty="0">
                <a:cs typeface="Arial" panose="020B0604020202020204" pitchFamily="34" charset="0"/>
              </a:rPr>
              <a:t>Research and development of novel clinical assays are highly dependent on the availability and quality of collected biological samples. Sample quality is affected not just by pre-analytical conditions (collection, transport, storage, and distribution), but also by data associated with the collected samples, including patients’ and sample characteristics. Post-analytical data sharing supports inter-laboratory collaborations and multiple, diverse uses of individual samples.</a:t>
            </a:r>
            <a:endParaRPr lang="en-AU" sz="3600" dirty="0">
              <a:cs typeface="Arial" panose="020B0604020202020204" pitchFamily="34" charset="0"/>
            </a:endParaRPr>
          </a:p>
        </p:txBody>
      </p:sp>
      <p:sp>
        <p:nvSpPr>
          <p:cNvPr id="37" name="Rectángulo 36">
            <a:extLst>
              <a:ext uri="{FF2B5EF4-FFF2-40B4-BE49-F238E27FC236}">
                <a16:creationId xmlns:a16="http://schemas.microsoft.com/office/drawing/2014/main" id="{6B2AD9FC-5BD6-4E2A-BC89-091E3983814E}"/>
              </a:ext>
            </a:extLst>
          </p:cNvPr>
          <p:cNvSpPr/>
          <p:nvPr/>
        </p:nvSpPr>
        <p:spPr>
          <a:xfrm>
            <a:off x="652205" y="15474242"/>
            <a:ext cx="8972983" cy="21021139"/>
          </a:xfrm>
          <a:prstGeom prst="rect">
            <a:avLst/>
          </a:prstGeom>
        </p:spPr>
        <p:txBody>
          <a:bodyPr wrap="square">
            <a:spAutoFit/>
          </a:bodyPr>
          <a:lstStyle/>
          <a:p>
            <a:pPr marL="571500" indent="-571500">
              <a:spcBef>
                <a:spcPts val="2400"/>
              </a:spcBef>
              <a:buFont typeface="Arial" panose="020B0604020202020204" pitchFamily="34" charset="0"/>
              <a:buChar char="•"/>
            </a:pPr>
            <a:r>
              <a:rPr lang="en-US" sz="3600" dirty="0">
                <a:cs typeface="Arial" panose="020B0604020202020204" pitchFamily="34" charset="0"/>
              </a:rPr>
              <a:t>Biorepository’s pre-analytical quality control (QC) includes pathologists’ microscopic review of all submitted tissue samples and assessment of DNA quality extracted from them. </a:t>
            </a:r>
            <a:endParaRPr lang="bs-Latn-BA" sz="3600" dirty="0">
              <a:cs typeface="Arial" panose="020B0604020202020204" pitchFamily="34" charset="0"/>
            </a:endParaRPr>
          </a:p>
          <a:p>
            <a:pPr marL="571500" indent="-571500">
              <a:spcBef>
                <a:spcPts val="2400"/>
              </a:spcBef>
              <a:buFont typeface="Arial" panose="020B0604020202020204" pitchFamily="34" charset="0"/>
              <a:buChar char="•"/>
            </a:pPr>
            <a:r>
              <a:rPr lang="en-US" sz="3600" dirty="0">
                <a:cs typeface="Arial" panose="020B0604020202020204" pitchFamily="34" charset="0"/>
              </a:rPr>
              <a:t>The QC measures were shared with collection sites and have improved sample quality, reducing the initial 22.6% failure rate (7.4% histology and 15.2% DNA) to the current 11.9% (5.4% histology and 6.5% DNA). </a:t>
            </a:r>
            <a:endParaRPr lang="bs-Latn-BA" sz="3600" dirty="0">
              <a:cs typeface="Arial" panose="020B0604020202020204" pitchFamily="34" charset="0"/>
            </a:endParaRPr>
          </a:p>
          <a:p>
            <a:pPr marL="571500" indent="-571500">
              <a:spcBef>
                <a:spcPts val="2400"/>
              </a:spcBef>
              <a:buFont typeface="Arial" panose="020B0604020202020204" pitchFamily="34" charset="0"/>
              <a:buChar char="•"/>
            </a:pPr>
            <a:r>
              <a:rPr lang="en-US" sz="3600" dirty="0">
                <a:cs typeface="Arial" panose="020B0604020202020204" pitchFamily="34" charset="0"/>
              </a:rPr>
              <a:t>2.9% of cases were submitted to immunohistochemical (IHC) confirmation of the original diagnoses</a:t>
            </a:r>
            <a:r>
              <a:rPr lang="bs-Latn-BA" sz="3600" dirty="0">
                <a:cs typeface="Arial" panose="020B0604020202020204" pitchFamily="34" charset="0"/>
              </a:rPr>
              <a:t> (</a:t>
            </a:r>
            <a:r>
              <a:rPr lang="bs-Latn-BA" sz="3600" b="1" dirty="0">
                <a:cs typeface="Arial" panose="020B0604020202020204" pitchFamily="34" charset="0"/>
              </a:rPr>
              <a:t>Figures 1-3</a:t>
            </a:r>
            <a:r>
              <a:rPr lang="bs-Latn-BA" sz="3600" dirty="0">
                <a:cs typeface="Arial" panose="020B0604020202020204" pitchFamily="34" charset="0"/>
              </a:rPr>
              <a:t>)</a:t>
            </a:r>
            <a:r>
              <a:rPr lang="en-US" sz="3600" dirty="0">
                <a:cs typeface="Arial" panose="020B0604020202020204" pitchFamily="34" charset="0"/>
              </a:rPr>
              <a:t>. This resulted in the refinement of the original diagnosis in 0.1% of cases</a:t>
            </a:r>
            <a:r>
              <a:rPr lang="bs-Latn-BA" sz="3600" dirty="0">
                <a:cs typeface="Arial" panose="020B0604020202020204" pitchFamily="34" charset="0"/>
              </a:rPr>
              <a:t> (</a:t>
            </a:r>
            <a:r>
              <a:rPr lang="bs-Latn-BA" sz="3600" b="1" dirty="0">
                <a:cs typeface="Arial" panose="020B0604020202020204" pitchFamily="34" charset="0"/>
              </a:rPr>
              <a:t>Figure 3</a:t>
            </a:r>
            <a:r>
              <a:rPr lang="bs-Latn-BA" sz="3600" dirty="0">
                <a:cs typeface="Arial" panose="020B0604020202020204" pitchFamily="34" charset="0"/>
              </a:rPr>
              <a:t>)</a:t>
            </a:r>
            <a:r>
              <a:rPr lang="en-US" sz="3600" dirty="0">
                <a:cs typeface="Arial" panose="020B0604020202020204" pitchFamily="34" charset="0"/>
              </a:rPr>
              <a:t>. </a:t>
            </a:r>
            <a:endParaRPr lang="bs-Latn-BA" sz="3600" dirty="0">
              <a:cs typeface="Arial" panose="020B0604020202020204" pitchFamily="34" charset="0"/>
            </a:endParaRPr>
          </a:p>
          <a:p>
            <a:pPr marL="571500" indent="-571500">
              <a:spcBef>
                <a:spcPts val="2400"/>
              </a:spcBef>
              <a:buFont typeface="Arial" panose="020B0604020202020204" pitchFamily="34" charset="0"/>
              <a:buChar char="•"/>
            </a:pPr>
            <a:r>
              <a:rPr lang="en-US" sz="3600" dirty="0">
                <a:cs typeface="Arial" panose="020B0604020202020204" pitchFamily="34" charset="0"/>
              </a:rPr>
              <a:t>Digital imaging of IHC-characterized tissues enabled end-users to virtually analyze samples even when the original blocks were exhausted (e.g., the development of deep learning methods for PD-L1 assessment in non-small cell lung cancer</a:t>
            </a:r>
            <a:r>
              <a:rPr lang="bs-Latn-BA" sz="3600" dirty="0">
                <a:cs typeface="Arial" panose="020B0604020202020204" pitchFamily="34" charset="0"/>
              </a:rPr>
              <a:t>, ref. Biomol Biomed. 2025;26:79-90</a:t>
            </a:r>
            <a:r>
              <a:rPr lang="en-US" sz="3600" dirty="0">
                <a:cs typeface="Arial" panose="020B0604020202020204" pitchFamily="34" charset="0"/>
              </a:rPr>
              <a:t>). </a:t>
            </a:r>
            <a:endParaRPr lang="bs-Latn-BA" sz="3600" dirty="0">
              <a:cs typeface="Arial" panose="020B0604020202020204" pitchFamily="34" charset="0"/>
            </a:endParaRPr>
          </a:p>
          <a:p>
            <a:pPr marL="571500" indent="-571500">
              <a:spcBef>
                <a:spcPts val="2400"/>
              </a:spcBef>
              <a:buFont typeface="Arial" panose="020B0604020202020204" pitchFamily="34" charset="0"/>
              <a:buChar char="•"/>
            </a:pPr>
            <a:r>
              <a:rPr lang="en-US" sz="3600" dirty="0">
                <a:cs typeface="Arial" panose="020B0604020202020204" pitchFamily="34" charset="0"/>
              </a:rPr>
              <a:t>Tissue microarrays were generated from cases with adequate tumor volumes, allowing many samples to be screened simultaneously for various predictive biomarkers, which were then confirmed in individual tissue samples using sequencing methods (e.g., ROS1 and rare gene fusions</a:t>
            </a:r>
            <a:r>
              <a:rPr lang="bs-Latn-BA" sz="3600" dirty="0">
                <a:cs typeface="Arial" panose="020B0604020202020204" pitchFamily="34" charset="0"/>
              </a:rPr>
              <a:t>, </a:t>
            </a:r>
            <a:r>
              <a:rPr lang="bs-Latn-BA" sz="3600" b="1" dirty="0">
                <a:cs typeface="Arial" panose="020B0604020202020204" pitchFamily="34" charset="0"/>
              </a:rPr>
              <a:t>Figure 4</a:t>
            </a:r>
            <a:r>
              <a:rPr lang="en-US" sz="3600" dirty="0">
                <a:cs typeface="Arial" panose="020B0604020202020204" pitchFamily="34" charset="0"/>
              </a:rPr>
              <a:t>). </a:t>
            </a:r>
            <a:endParaRPr lang="bs-Latn-BA" sz="3600" dirty="0">
              <a:cs typeface="Arial" panose="020B0604020202020204" pitchFamily="34" charset="0"/>
            </a:endParaRPr>
          </a:p>
          <a:p>
            <a:pPr marL="571500" indent="-571500">
              <a:spcBef>
                <a:spcPts val="2400"/>
              </a:spcBef>
              <a:buFont typeface="Arial" panose="020B0604020202020204" pitchFamily="34" charset="0"/>
              <a:buChar char="•"/>
            </a:pPr>
            <a:r>
              <a:rPr lang="en-US" sz="3600" dirty="0">
                <a:cs typeface="Arial" panose="020B0604020202020204" pitchFamily="34" charset="0"/>
              </a:rPr>
              <a:t>Data generated by diverse research/clinical partners of the biorepository allowed for additional shared research (e.g., risk stratification of breast cancer patients). </a:t>
            </a:r>
            <a:endParaRPr lang="en-CA" sz="3600" dirty="0">
              <a:cs typeface="Arial" panose="020B0604020202020204" pitchFamily="34" charset="0"/>
            </a:endParaRPr>
          </a:p>
        </p:txBody>
      </p:sp>
      <p:sp>
        <p:nvSpPr>
          <p:cNvPr id="41" name="Text Box 2">
            <a:extLst>
              <a:ext uri="{FF2B5EF4-FFF2-40B4-BE49-F238E27FC236}">
                <a16:creationId xmlns:a16="http://schemas.microsoft.com/office/drawing/2014/main" id="{32EBD8F0-8B57-42D7-B133-912C004EEDB9}"/>
              </a:ext>
            </a:extLst>
          </p:cNvPr>
          <p:cNvSpPr txBox="1">
            <a:spLocks noChangeArrowheads="1"/>
          </p:cNvSpPr>
          <p:nvPr/>
        </p:nvSpPr>
        <p:spPr bwMode="auto">
          <a:xfrm>
            <a:off x="194135" y="4759381"/>
            <a:ext cx="29702769" cy="206644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382495" tIns="382495" rIns="382495" bIns="382495" anchor="ctr"/>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pPr algn="ctr"/>
            <a:r>
              <a:rPr lang="en-US" sz="6000" b="1" spc="-150" dirty="0">
                <a:solidFill>
                  <a:schemeClr val="bg1"/>
                </a:solidFill>
                <a:latin typeface="Arial Black" panose="020B0A04020102020204" pitchFamily="34" charset="0"/>
                <a:cs typeface="Arial" panose="020B0604020202020204" pitchFamily="34" charset="0"/>
              </a:rPr>
              <a:t>Recommendations for Quality and Organizational Improvements to Support a Diverse Use of Bio-banked Samples (#65)</a:t>
            </a:r>
            <a:endParaRPr lang="en-AU" sz="6000" spc="-150" dirty="0">
              <a:solidFill>
                <a:schemeClr val="bg1"/>
              </a:solidFill>
              <a:latin typeface="Arial Black" panose="020B0A04020102020204" pitchFamily="34" charset="0"/>
              <a:cs typeface="Arial" panose="020B0604020202020204" pitchFamily="34" charset="0"/>
            </a:endParaRPr>
          </a:p>
        </p:txBody>
      </p:sp>
      <p:sp>
        <p:nvSpPr>
          <p:cNvPr id="14" name="Rectángulo 13">
            <a:extLst>
              <a:ext uri="{FF2B5EF4-FFF2-40B4-BE49-F238E27FC236}">
                <a16:creationId xmlns:a16="http://schemas.microsoft.com/office/drawing/2014/main" id="{0B8382D7-8E42-18FA-DF93-25D4F1B876C8}"/>
              </a:ext>
            </a:extLst>
          </p:cNvPr>
          <p:cNvSpPr/>
          <p:nvPr/>
        </p:nvSpPr>
        <p:spPr>
          <a:xfrm>
            <a:off x="17313434" y="10499158"/>
            <a:ext cx="12055998" cy="3539430"/>
          </a:xfrm>
          <a:prstGeom prst="rect">
            <a:avLst/>
          </a:prstGeom>
        </p:spPr>
        <p:txBody>
          <a:bodyPr wrap="square">
            <a:spAutoFit/>
          </a:bodyPr>
          <a:lstStyle/>
          <a:p>
            <a:pPr marL="239416" indent="-239416" defTabSz="571338" eaLnBrk="0" hangingPunct="0">
              <a:buSzPct val="60000"/>
            </a:pPr>
            <a:r>
              <a:rPr lang="bs-Latn-BA" sz="4400" dirty="0">
                <a:solidFill>
                  <a:srgbClr val="FF0000"/>
                </a:solidFill>
                <a:cs typeface="Arial" panose="020B0604020202020204" pitchFamily="34" charset="0"/>
              </a:rPr>
              <a:t>	</a:t>
            </a:r>
            <a:r>
              <a:rPr lang="en-US" sz="3600" dirty="0">
                <a:cs typeface="Arial" panose="020B0604020202020204" pitchFamily="34" charset="0"/>
              </a:rPr>
              <a:t>Clinical, pathologic, and molecular/genomic data from 8,871 patients, along with associated biospecimens stored at the Reference Medicine biorepository and laboratory in Phoenix, Arizona, were reviewed and analyzed. Selected cases underwent further characterization by immunohistochemistry (IHC) and next-generation sequencing (NGS).</a:t>
            </a:r>
            <a:endParaRPr lang="en-CA" sz="3600" dirty="0">
              <a:cs typeface="Arial" panose="020B0604020202020204" pitchFamily="34" charset="0"/>
            </a:endParaRPr>
          </a:p>
        </p:txBody>
      </p:sp>
      <p:sp>
        <p:nvSpPr>
          <p:cNvPr id="42" name="Rectángulo 41">
            <a:extLst>
              <a:ext uri="{FF2B5EF4-FFF2-40B4-BE49-F238E27FC236}">
                <a16:creationId xmlns:a16="http://schemas.microsoft.com/office/drawing/2014/main" id="{B5088375-A682-E330-4E98-70A431BA63A6}"/>
              </a:ext>
            </a:extLst>
          </p:cNvPr>
          <p:cNvSpPr/>
          <p:nvPr/>
        </p:nvSpPr>
        <p:spPr>
          <a:xfrm>
            <a:off x="17005152" y="9638197"/>
            <a:ext cx="12878384" cy="666977"/>
          </a:xfrm>
          <a:prstGeom prst="rect">
            <a:avLst/>
          </a:prstGeom>
          <a:solidFill>
            <a:srgbClr val="D67E44"/>
          </a:solidFill>
          <a:ln>
            <a:solidFill>
              <a:srgbClr val="D67E44"/>
            </a:solidFill>
          </a:ln>
        </p:spPr>
        <p:txBody>
          <a:bodyPr wrap="square">
            <a:spAutoFit/>
          </a:bodyPr>
          <a:lstStyle/>
          <a:p>
            <a:pPr algn="ctr"/>
            <a:r>
              <a:rPr lang="en-US" sz="3734" b="1" cap="all" dirty="0">
                <a:solidFill>
                  <a:schemeClr val="bg1"/>
                </a:solidFill>
                <a:latin typeface="Arial Black" panose="020B0A04020102020204" pitchFamily="34" charset="0"/>
                <a:cs typeface="Arial" panose="020B0604020202020204" pitchFamily="34" charset="0"/>
              </a:rPr>
              <a:t>method</a:t>
            </a:r>
            <a:r>
              <a:rPr lang="bs-Latn-BA" sz="3734" b="1" cap="all" dirty="0">
                <a:solidFill>
                  <a:schemeClr val="bg1"/>
                </a:solidFill>
                <a:latin typeface="Arial Black" panose="020B0A04020102020204" pitchFamily="34" charset="0"/>
                <a:cs typeface="Arial" panose="020B0604020202020204" pitchFamily="34" charset="0"/>
              </a:rPr>
              <a:t>S</a:t>
            </a:r>
            <a:r>
              <a:rPr lang="en-US" sz="3734" b="1" cap="all" dirty="0">
                <a:solidFill>
                  <a:schemeClr val="bg1"/>
                </a:solidFill>
                <a:latin typeface="Arial" panose="020B0604020202020204" pitchFamily="34" charset="0"/>
                <a:cs typeface="Arial" panose="020B0604020202020204" pitchFamily="34" charset="0"/>
              </a:rPr>
              <a:t> </a:t>
            </a:r>
            <a:endParaRPr lang="es-ES" sz="3734" dirty="0">
              <a:solidFill>
                <a:schemeClr val="bg1"/>
              </a:solidFill>
            </a:endParaRPr>
          </a:p>
        </p:txBody>
      </p:sp>
      <p:sp>
        <p:nvSpPr>
          <p:cNvPr id="61" name="Rectángulo 60">
            <a:extLst>
              <a:ext uri="{FF2B5EF4-FFF2-40B4-BE49-F238E27FC236}">
                <a16:creationId xmlns:a16="http://schemas.microsoft.com/office/drawing/2014/main" id="{E14D1E5C-E53C-E59A-A8E1-131C981D18C3}"/>
              </a:ext>
            </a:extLst>
          </p:cNvPr>
          <p:cNvSpPr/>
          <p:nvPr/>
        </p:nvSpPr>
        <p:spPr>
          <a:xfrm>
            <a:off x="20788704" y="37169940"/>
            <a:ext cx="9108200" cy="646331"/>
          </a:xfrm>
          <a:prstGeom prst="rect">
            <a:avLst/>
          </a:prstGeom>
          <a:solidFill>
            <a:srgbClr val="D67E44"/>
          </a:solidFill>
          <a:ln>
            <a:solidFill>
              <a:srgbClr val="D67E44"/>
            </a:solidFill>
          </a:ln>
        </p:spPr>
        <p:txBody>
          <a:bodyPr wrap="square">
            <a:spAutoFit/>
          </a:bodyPr>
          <a:lstStyle/>
          <a:p>
            <a:pPr algn="ctr"/>
            <a:r>
              <a:rPr lang="en-US" sz="3600" b="1" cap="all" dirty="0">
                <a:solidFill>
                  <a:schemeClr val="bg1"/>
                </a:solidFill>
                <a:latin typeface="Arial Black" panose="020B0A04020102020204" pitchFamily="34" charset="0"/>
                <a:cs typeface="Arial" panose="020B0604020202020204" pitchFamily="34" charset="0"/>
              </a:rPr>
              <a:t>CONTACT INFORMATION</a:t>
            </a:r>
            <a:endParaRPr lang="es-ES" sz="3600" dirty="0">
              <a:solidFill>
                <a:schemeClr val="bg1"/>
              </a:solidFill>
            </a:endParaRPr>
          </a:p>
        </p:txBody>
      </p:sp>
      <p:sp>
        <p:nvSpPr>
          <p:cNvPr id="15" name="TextBox 14">
            <a:extLst>
              <a:ext uri="{FF2B5EF4-FFF2-40B4-BE49-F238E27FC236}">
                <a16:creationId xmlns:a16="http://schemas.microsoft.com/office/drawing/2014/main" id="{3D957AD7-6CEB-4C9B-9F88-D1F4032DB1CC}"/>
              </a:ext>
            </a:extLst>
          </p:cNvPr>
          <p:cNvSpPr txBox="1"/>
          <p:nvPr/>
        </p:nvSpPr>
        <p:spPr>
          <a:xfrm>
            <a:off x="551943" y="6992245"/>
            <a:ext cx="29136399" cy="2031325"/>
          </a:xfrm>
          <a:prstGeom prst="rect">
            <a:avLst/>
          </a:prstGeom>
          <a:noFill/>
        </p:spPr>
        <p:txBody>
          <a:bodyPr wrap="square" rtlCol="0">
            <a:spAutoFit/>
          </a:bodyPr>
          <a:lstStyle/>
          <a:p>
            <a:pPr algn="ctr"/>
            <a:r>
              <a:rPr lang="en-US" sz="4400" dirty="0">
                <a:solidFill>
                  <a:schemeClr val="bg1"/>
                </a:solidFill>
              </a:rPr>
              <a:t>Z</a:t>
            </a:r>
            <a:r>
              <a:rPr lang="bs-Latn-BA" sz="4400" dirty="0">
                <a:solidFill>
                  <a:schemeClr val="bg1"/>
                </a:solidFill>
              </a:rPr>
              <a:t>oran</a:t>
            </a:r>
            <a:r>
              <a:rPr lang="en-US" sz="4400" dirty="0">
                <a:solidFill>
                  <a:schemeClr val="bg1"/>
                </a:solidFill>
              </a:rPr>
              <a:t> Gatalica</a:t>
            </a:r>
            <a:r>
              <a:rPr lang="en-US" sz="4400" baseline="30000" dirty="0">
                <a:solidFill>
                  <a:schemeClr val="bg1"/>
                </a:solidFill>
              </a:rPr>
              <a:t>1</a:t>
            </a:r>
            <a:r>
              <a:rPr lang="bs-Latn-BA" sz="4400" baseline="30000" dirty="0">
                <a:solidFill>
                  <a:schemeClr val="bg1"/>
                </a:solidFill>
              </a:rPr>
              <a:t>*</a:t>
            </a:r>
            <a:r>
              <a:rPr lang="en-US" sz="4400" dirty="0">
                <a:solidFill>
                  <a:schemeClr val="bg1"/>
                </a:solidFill>
              </a:rPr>
              <a:t>, I</a:t>
            </a:r>
            <a:r>
              <a:rPr lang="bs-Latn-BA" sz="4400" dirty="0">
                <a:solidFill>
                  <a:schemeClr val="bg1"/>
                </a:solidFill>
              </a:rPr>
              <a:t>nga</a:t>
            </a:r>
            <a:r>
              <a:rPr lang="en-US" sz="4400" dirty="0">
                <a:solidFill>
                  <a:schemeClr val="bg1"/>
                </a:solidFill>
              </a:rPr>
              <a:t> Rose</a:t>
            </a:r>
            <a:r>
              <a:rPr lang="en-US" sz="4400" baseline="30000" dirty="0">
                <a:solidFill>
                  <a:schemeClr val="bg1"/>
                </a:solidFill>
              </a:rPr>
              <a:t>1</a:t>
            </a:r>
            <a:r>
              <a:rPr lang="en-US" sz="4400" dirty="0">
                <a:solidFill>
                  <a:schemeClr val="bg1"/>
                </a:solidFill>
              </a:rPr>
              <a:t>, N</a:t>
            </a:r>
            <a:r>
              <a:rPr lang="bs-Latn-BA" sz="4400" dirty="0">
                <a:solidFill>
                  <a:schemeClr val="bg1"/>
                </a:solidFill>
              </a:rPr>
              <a:t>ataliya</a:t>
            </a:r>
            <a:r>
              <a:rPr lang="en-US" sz="4400" dirty="0">
                <a:solidFill>
                  <a:schemeClr val="bg1"/>
                </a:solidFill>
              </a:rPr>
              <a:t> Kuzmova</a:t>
            </a:r>
            <a:r>
              <a:rPr lang="en-US" sz="4400" baseline="30000" dirty="0">
                <a:solidFill>
                  <a:schemeClr val="bg1"/>
                </a:solidFill>
              </a:rPr>
              <a:t>1</a:t>
            </a:r>
            <a:r>
              <a:rPr lang="en-US" sz="4400" dirty="0">
                <a:solidFill>
                  <a:schemeClr val="bg1"/>
                </a:solidFill>
              </a:rPr>
              <a:t>, A</a:t>
            </a:r>
            <a:r>
              <a:rPr lang="bs-Latn-BA" sz="4400" dirty="0">
                <a:solidFill>
                  <a:schemeClr val="bg1"/>
                </a:solidFill>
              </a:rPr>
              <a:t>aron</a:t>
            </a:r>
            <a:r>
              <a:rPr lang="en-US" sz="4400" dirty="0">
                <a:solidFill>
                  <a:schemeClr val="bg1"/>
                </a:solidFill>
              </a:rPr>
              <a:t> Schlum</a:t>
            </a:r>
            <a:r>
              <a:rPr lang="en-US" sz="4400" baseline="30000" dirty="0">
                <a:solidFill>
                  <a:schemeClr val="bg1"/>
                </a:solidFill>
              </a:rPr>
              <a:t>1</a:t>
            </a:r>
            <a:r>
              <a:rPr lang="en-US" sz="4400" dirty="0">
                <a:solidFill>
                  <a:schemeClr val="bg1"/>
                </a:solidFill>
              </a:rPr>
              <a:t>, F</a:t>
            </a:r>
            <a:r>
              <a:rPr lang="bs-Latn-BA" sz="4400" dirty="0">
                <a:solidFill>
                  <a:schemeClr val="bg1"/>
                </a:solidFill>
              </a:rPr>
              <a:t>aruk</a:t>
            </a:r>
            <a:r>
              <a:rPr lang="en-US" sz="4400" dirty="0">
                <a:solidFill>
                  <a:schemeClr val="bg1"/>
                </a:solidFill>
              </a:rPr>
              <a:t> Skenderi</a:t>
            </a:r>
            <a:r>
              <a:rPr lang="en-US" sz="4400" baseline="30000" dirty="0">
                <a:solidFill>
                  <a:schemeClr val="bg1"/>
                </a:solidFill>
              </a:rPr>
              <a:t>2,3</a:t>
            </a:r>
            <a:r>
              <a:rPr lang="en-US" sz="4400" dirty="0">
                <a:solidFill>
                  <a:schemeClr val="bg1"/>
                </a:solidFill>
              </a:rPr>
              <a:t>, S</a:t>
            </a:r>
            <a:r>
              <a:rPr lang="bs-Latn-BA" sz="4400" dirty="0">
                <a:solidFill>
                  <a:schemeClr val="bg1"/>
                </a:solidFill>
              </a:rPr>
              <a:t>emir</a:t>
            </a:r>
            <a:r>
              <a:rPr lang="en-US" sz="4400" dirty="0">
                <a:solidFill>
                  <a:schemeClr val="bg1"/>
                </a:solidFill>
              </a:rPr>
              <a:t> </a:t>
            </a:r>
            <a:r>
              <a:rPr lang="en-US" sz="4400" dirty="0" err="1">
                <a:solidFill>
                  <a:schemeClr val="bg1"/>
                </a:solidFill>
              </a:rPr>
              <a:t>Vrani</a:t>
            </a:r>
            <a:r>
              <a:rPr lang="bs-Latn-BA" sz="4400" dirty="0">
                <a:solidFill>
                  <a:schemeClr val="bg1"/>
                </a:solidFill>
              </a:rPr>
              <a:t>ć</a:t>
            </a:r>
            <a:r>
              <a:rPr lang="en-US" sz="4400" baseline="30000" dirty="0">
                <a:solidFill>
                  <a:schemeClr val="bg1"/>
                </a:solidFill>
              </a:rPr>
              <a:t>4</a:t>
            </a:r>
          </a:p>
          <a:p>
            <a:pPr algn="ctr"/>
            <a:endParaRPr lang="en-US" dirty="0"/>
          </a:p>
          <a:p>
            <a:pPr algn="ctr"/>
            <a:r>
              <a:rPr lang="en-US" sz="3200" baseline="30000" dirty="0">
                <a:solidFill>
                  <a:schemeClr val="bg1"/>
                </a:solidFill>
              </a:rPr>
              <a:t>1</a:t>
            </a:r>
            <a:r>
              <a:rPr lang="en-US" sz="3200" dirty="0">
                <a:solidFill>
                  <a:schemeClr val="bg1"/>
                </a:solidFill>
              </a:rPr>
              <a:t> Reference Medicine, Pathology, Phoenix, Arizona, United States of America</a:t>
            </a:r>
            <a:r>
              <a:rPr lang="bs-Latn-BA" sz="3200" dirty="0">
                <a:solidFill>
                  <a:schemeClr val="bg1"/>
                </a:solidFill>
              </a:rPr>
              <a:t>; </a:t>
            </a:r>
            <a:r>
              <a:rPr lang="en-US" sz="3200" baseline="30000" dirty="0">
                <a:solidFill>
                  <a:schemeClr val="bg1"/>
                </a:solidFill>
              </a:rPr>
              <a:t>2</a:t>
            </a:r>
            <a:r>
              <a:rPr lang="en-US" sz="3200" dirty="0">
                <a:solidFill>
                  <a:schemeClr val="bg1"/>
                </a:solidFill>
              </a:rPr>
              <a:t> Sarajevo School of Science and Technology, Medical School, Sarajevo, Bosnia and Herzegovina</a:t>
            </a:r>
            <a:r>
              <a:rPr lang="bs-Latn-BA" sz="3200" dirty="0">
                <a:solidFill>
                  <a:schemeClr val="bg1"/>
                </a:solidFill>
              </a:rPr>
              <a:t>; </a:t>
            </a:r>
            <a:r>
              <a:rPr lang="en-US" sz="3200" baseline="30000" dirty="0">
                <a:solidFill>
                  <a:schemeClr val="bg1"/>
                </a:solidFill>
              </a:rPr>
              <a:t>3</a:t>
            </a:r>
            <a:r>
              <a:rPr lang="en-US" sz="3200" dirty="0">
                <a:solidFill>
                  <a:schemeClr val="bg1"/>
                </a:solidFill>
              </a:rPr>
              <a:t> Precision Diagnostics, Pathology, Sarajevo, Bosnia and Herzegovina</a:t>
            </a:r>
            <a:r>
              <a:rPr lang="bs-Latn-BA" sz="3200" dirty="0">
                <a:solidFill>
                  <a:schemeClr val="bg1"/>
                </a:solidFill>
              </a:rPr>
              <a:t>; </a:t>
            </a:r>
            <a:r>
              <a:rPr lang="en-US" sz="3200" baseline="30000" dirty="0">
                <a:solidFill>
                  <a:schemeClr val="bg1"/>
                </a:solidFill>
              </a:rPr>
              <a:t>4</a:t>
            </a:r>
            <a:r>
              <a:rPr lang="en-US" sz="3200" dirty="0">
                <a:solidFill>
                  <a:schemeClr val="bg1"/>
                </a:solidFill>
              </a:rPr>
              <a:t> Qatar University College of Medicine, Pathology, Doha, Qatar</a:t>
            </a:r>
          </a:p>
        </p:txBody>
      </p:sp>
      <p:pic>
        <p:nvPicPr>
          <p:cNvPr id="5" name="Picture 4">
            <a:extLst>
              <a:ext uri="{FF2B5EF4-FFF2-40B4-BE49-F238E27FC236}">
                <a16:creationId xmlns:a16="http://schemas.microsoft.com/office/drawing/2014/main" id="{99F34013-1574-4C0E-8EDA-CE1650EAC937}"/>
              </a:ext>
            </a:extLst>
          </p:cNvPr>
          <p:cNvPicPr>
            <a:picLocks noChangeAspect="1"/>
          </p:cNvPicPr>
          <p:nvPr/>
        </p:nvPicPr>
        <p:blipFill>
          <a:blip r:embed="rId3">
            <a:extLst>
              <a:ext uri="{28A0092B-C50C-407E-A947-70E740481C1C}">
                <a14:useLocalDpi xmlns:a14="http://schemas.microsoft.com/office/drawing/2010/main" val="0"/>
              </a:ext>
            </a:extLst>
          </a:blip>
          <a:srcRect l="853" t="14645" r="1199" b="1359"/>
          <a:stretch>
            <a:fillRect/>
          </a:stretch>
        </p:blipFill>
        <p:spPr>
          <a:xfrm>
            <a:off x="10776894" y="25491452"/>
            <a:ext cx="11571381" cy="6343827"/>
          </a:xfrm>
          <a:prstGeom prst="rect">
            <a:avLst/>
          </a:prstGeom>
        </p:spPr>
      </p:pic>
      <p:sp>
        <p:nvSpPr>
          <p:cNvPr id="13" name="TextBox 12">
            <a:extLst>
              <a:ext uri="{FF2B5EF4-FFF2-40B4-BE49-F238E27FC236}">
                <a16:creationId xmlns:a16="http://schemas.microsoft.com/office/drawing/2014/main" id="{0B63F707-CAF7-40A3-BD0B-7A52AD943613}"/>
              </a:ext>
            </a:extLst>
          </p:cNvPr>
          <p:cNvSpPr txBox="1"/>
          <p:nvPr/>
        </p:nvSpPr>
        <p:spPr>
          <a:xfrm>
            <a:off x="21029334" y="37967992"/>
            <a:ext cx="9108200" cy="3908762"/>
          </a:xfrm>
          <a:prstGeom prst="rect">
            <a:avLst/>
          </a:prstGeom>
          <a:noFill/>
          <a:ln>
            <a:noFill/>
          </a:ln>
        </p:spPr>
        <p:txBody>
          <a:bodyPr wrap="square" rtlCol="0">
            <a:spAutoFit/>
          </a:bodyPr>
          <a:lstStyle/>
          <a:p>
            <a:r>
              <a:rPr lang="bs-Latn-BA" sz="3600" dirty="0" err="1"/>
              <a:t>For</a:t>
            </a:r>
            <a:r>
              <a:rPr lang="bs-Latn-BA" sz="3600" dirty="0"/>
              <a:t> more </a:t>
            </a:r>
            <a:r>
              <a:rPr lang="bs-Latn-BA" sz="3600" dirty="0" err="1"/>
              <a:t>information</a:t>
            </a:r>
            <a:r>
              <a:rPr lang="bs-Latn-BA" sz="3600" dirty="0"/>
              <a:t> </a:t>
            </a:r>
            <a:r>
              <a:rPr lang="bs-Latn-BA" sz="3600" dirty="0" err="1"/>
              <a:t>contact</a:t>
            </a:r>
            <a:r>
              <a:rPr lang="bs-Latn-BA" sz="3600" dirty="0"/>
              <a:t>:</a:t>
            </a:r>
          </a:p>
          <a:p>
            <a:r>
              <a:rPr lang="bs-Latn-BA" sz="3600" b="1" dirty="0"/>
              <a:t>Zoran Gatalica, M.D., D.Sc.</a:t>
            </a:r>
          </a:p>
          <a:p>
            <a:r>
              <a:rPr lang="bs-Latn-BA" sz="3600" dirty="0"/>
              <a:t>Reference Medicine</a:t>
            </a:r>
          </a:p>
          <a:p>
            <a:r>
              <a:rPr lang="bs-Latn-BA" sz="3200" dirty="0"/>
              <a:t>Phoenix, AZ, USA</a:t>
            </a:r>
          </a:p>
          <a:p>
            <a:r>
              <a:rPr lang="bs-Latn-BA" sz="3200" dirty="0">
                <a:hlinkClick r:id="rId4"/>
              </a:rPr>
              <a:t>zoran@referencemedicine.com</a:t>
            </a:r>
            <a:endParaRPr lang="bs-Latn-BA" sz="3200" dirty="0"/>
          </a:p>
          <a:p>
            <a:r>
              <a:rPr lang="en-US" sz="3200" dirty="0" err="1"/>
              <a:t>www.ReferenceMedicine.com</a:t>
            </a:r>
            <a:endParaRPr lang="en-US" sz="3200" dirty="0"/>
          </a:p>
          <a:p>
            <a:r>
              <a:rPr lang="bs-Latn-BA" sz="3600" dirty="0"/>
              <a:t> </a:t>
            </a:r>
            <a:endParaRPr lang="en-US" sz="3600" dirty="0"/>
          </a:p>
        </p:txBody>
      </p:sp>
      <p:sp>
        <p:nvSpPr>
          <p:cNvPr id="17" name="TextBox 16">
            <a:extLst>
              <a:ext uri="{FF2B5EF4-FFF2-40B4-BE49-F238E27FC236}">
                <a16:creationId xmlns:a16="http://schemas.microsoft.com/office/drawing/2014/main" id="{27B08F7A-7C30-4568-973E-30E5B93327ED}"/>
              </a:ext>
            </a:extLst>
          </p:cNvPr>
          <p:cNvSpPr txBox="1"/>
          <p:nvPr/>
        </p:nvSpPr>
        <p:spPr>
          <a:xfrm>
            <a:off x="11073971" y="15544638"/>
            <a:ext cx="16303810" cy="461665"/>
          </a:xfrm>
          <a:prstGeom prst="rect">
            <a:avLst/>
          </a:prstGeom>
          <a:noFill/>
        </p:spPr>
        <p:txBody>
          <a:bodyPr wrap="square" rtlCol="0">
            <a:spAutoFit/>
          </a:bodyPr>
          <a:lstStyle/>
          <a:p>
            <a:r>
              <a:rPr lang="bs-Latn-BA" sz="2400" b="1" dirty="0"/>
              <a:t>Figure 1</a:t>
            </a:r>
            <a:r>
              <a:rPr lang="bs-Latn-BA" sz="2400" dirty="0"/>
              <a:t>. Overview of different diagnostic IHC biomarkers </a:t>
            </a:r>
            <a:r>
              <a:rPr lang="bs-Latn-BA" sz="2400" dirty="0" err="1"/>
              <a:t>used</a:t>
            </a:r>
            <a:r>
              <a:rPr lang="bs-Latn-BA" sz="2400" dirty="0"/>
              <a:t> </a:t>
            </a:r>
            <a:r>
              <a:rPr lang="bs-Latn-BA" sz="2400" dirty="0" err="1"/>
              <a:t>for</a:t>
            </a:r>
            <a:r>
              <a:rPr lang="bs-Latn-BA" sz="2400" dirty="0"/>
              <a:t> </a:t>
            </a:r>
            <a:r>
              <a:rPr lang="bs-Latn-BA" sz="2400" dirty="0" err="1"/>
              <a:t>the</a:t>
            </a:r>
            <a:r>
              <a:rPr lang="bs-Latn-BA" sz="2400" dirty="0"/>
              <a:t> confirmation of the final diagnosis. </a:t>
            </a:r>
            <a:endParaRPr lang="en-US" sz="2400" dirty="0"/>
          </a:p>
        </p:txBody>
      </p:sp>
      <p:sp>
        <p:nvSpPr>
          <p:cNvPr id="22" name="TextBox 21">
            <a:extLst>
              <a:ext uri="{FF2B5EF4-FFF2-40B4-BE49-F238E27FC236}">
                <a16:creationId xmlns:a16="http://schemas.microsoft.com/office/drawing/2014/main" id="{8C13A524-C133-44CA-AA03-64C2B7831B93}"/>
              </a:ext>
            </a:extLst>
          </p:cNvPr>
          <p:cNvSpPr txBox="1"/>
          <p:nvPr/>
        </p:nvSpPr>
        <p:spPr>
          <a:xfrm>
            <a:off x="11073971" y="24876561"/>
            <a:ext cx="12086520" cy="461665"/>
          </a:xfrm>
          <a:prstGeom prst="rect">
            <a:avLst/>
          </a:prstGeom>
          <a:noFill/>
        </p:spPr>
        <p:txBody>
          <a:bodyPr wrap="square" rtlCol="0">
            <a:spAutoFit/>
          </a:bodyPr>
          <a:lstStyle/>
          <a:p>
            <a:r>
              <a:rPr lang="bs-Latn-BA" sz="2400" b="1" dirty="0"/>
              <a:t>Figure 2. </a:t>
            </a:r>
            <a:r>
              <a:rPr lang="bs-Latn-BA" sz="2400" dirty="0" err="1"/>
              <a:t>Overview</a:t>
            </a:r>
            <a:r>
              <a:rPr lang="bs-Latn-BA" sz="2400" dirty="0"/>
              <a:t> of the utilized biomarkers </a:t>
            </a:r>
            <a:r>
              <a:rPr lang="bs-Latn-BA" sz="2400" dirty="0" err="1"/>
              <a:t>by</a:t>
            </a:r>
            <a:r>
              <a:rPr lang="bs-Latn-BA" sz="2400" dirty="0"/>
              <a:t> </a:t>
            </a:r>
            <a:r>
              <a:rPr lang="bs-Latn-BA" sz="2400" dirty="0" err="1"/>
              <a:t>type</a:t>
            </a:r>
            <a:r>
              <a:rPr lang="bs-Latn-BA" sz="2400" dirty="0"/>
              <a:t>.</a:t>
            </a:r>
            <a:endParaRPr lang="en-US" sz="2400" dirty="0"/>
          </a:p>
        </p:txBody>
      </p:sp>
      <p:pic>
        <p:nvPicPr>
          <p:cNvPr id="24" name="Picture 23">
            <a:extLst>
              <a:ext uri="{FF2B5EF4-FFF2-40B4-BE49-F238E27FC236}">
                <a16:creationId xmlns:a16="http://schemas.microsoft.com/office/drawing/2014/main" id="{A36214C8-6226-44FB-9150-15055EF93EC0}"/>
              </a:ext>
            </a:extLst>
          </p:cNvPr>
          <p:cNvPicPr>
            <a:picLocks noChangeAspect="1"/>
          </p:cNvPicPr>
          <p:nvPr/>
        </p:nvPicPr>
        <p:blipFill>
          <a:blip r:embed="rId5">
            <a:extLst>
              <a:ext uri="{28A0092B-C50C-407E-A947-70E740481C1C}">
                <a14:useLocalDpi xmlns:a14="http://schemas.microsoft.com/office/drawing/2010/main" val="0"/>
              </a:ext>
            </a:extLst>
          </a:blip>
          <a:srcRect l="1340" t="1819" r="939" b="3768"/>
          <a:stretch>
            <a:fillRect/>
          </a:stretch>
        </p:blipFill>
        <p:spPr>
          <a:xfrm>
            <a:off x="11109734" y="32662707"/>
            <a:ext cx="10905700" cy="3972925"/>
          </a:xfrm>
          <a:prstGeom prst="rect">
            <a:avLst/>
          </a:prstGeom>
        </p:spPr>
      </p:pic>
      <p:sp>
        <p:nvSpPr>
          <p:cNvPr id="25" name="Rectangle 24">
            <a:extLst>
              <a:ext uri="{FF2B5EF4-FFF2-40B4-BE49-F238E27FC236}">
                <a16:creationId xmlns:a16="http://schemas.microsoft.com/office/drawing/2014/main" id="{91F5CA61-79D2-4718-A77F-42A76E81440A}"/>
              </a:ext>
            </a:extLst>
          </p:cNvPr>
          <p:cNvSpPr/>
          <p:nvPr/>
        </p:nvSpPr>
        <p:spPr>
          <a:xfrm>
            <a:off x="11073971" y="32111443"/>
            <a:ext cx="9470484" cy="461665"/>
          </a:xfrm>
          <a:prstGeom prst="rect">
            <a:avLst/>
          </a:prstGeom>
        </p:spPr>
        <p:txBody>
          <a:bodyPr wrap="square">
            <a:spAutoFit/>
          </a:bodyPr>
          <a:lstStyle/>
          <a:p>
            <a:r>
              <a:rPr lang="bs-Latn-BA" sz="2400" b="1" dirty="0"/>
              <a:t>Figure 3. </a:t>
            </a:r>
            <a:r>
              <a:rPr lang="bs-Latn-BA" sz="2400" dirty="0"/>
              <a:t>Overview of the main discrepancy themes.</a:t>
            </a:r>
            <a:endParaRPr lang="en-US" sz="2400" dirty="0"/>
          </a:p>
        </p:txBody>
      </p:sp>
      <p:sp>
        <p:nvSpPr>
          <p:cNvPr id="48" name="TextBox 47">
            <a:extLst>
              <a:ext uri="{FF2B5EF4-FFF2-40B4-BE49-F238E27FC236}">
                <a16:creationId xmlns:a16="http://schemas.microsoft.com/office/drawing/2014/main" id="{47120221-DBF0-41D1-967D-4BBB15941720}"/>
              </a:ext>
            </a:extLst>
          </p:cNvPr>
          <p:cNvSpPr txBox="1"/>
          <p:nvPr/>
        </p:nvSpPr>
        <p:spPr>
          <a:xfrm>
            <a:off x="21029334" y="41552940"/>
            <a:ext cx="8854200" cy="646331"/>
          </a:xfrm>
          <a:prstGeom prst="rect">
            <a:avLst/>
          </a:prstGeom>
          <a:noFill/>
          <a:ln>
            <a:noFill/>
          </a:ln>
        </p:spPr>
        <p:txBody>
          <a:bodyPr wrap="square" rtlCol="0">
            <a:spAutoFit/>
          </a:bodyPr>
          <a:lstStyle/>
          <a:p>
            <a:r>
              <a:rPr lang="bs-Latn-BA" sz="3600" i="1" dirty="0">
                <a:solidFill>
                  <a:srgbClr val="FF0000"/>
                </a:solidFill>
              </a:rPr>
              <a:t>The authors declare no conflict of interest.</a:t>
            </a:r>
            <a:endParaRPr lang="en-US" sz="3600" i="1" dirty="0">
              <a:solidFill>
                <a:srgbClr val="FF0000"/>
              </a:solidFill>
            </a:endParaRPr>
          </a:p>
        </p:txBody>
      </p:sp>
      <p:pic>
        <p:nvPicPr>
          <p:cNvPr id="28" name="Picture 27">
            <a:extLst>
              <a:ext uri="{FF2B5EF4-FFF2-40B4-BE49-F238E27FC236}">
                <a16:creationId xmlns:a16="http://schemas.microsoft.com/office/drawing/2014/main" id="{5856DDEF-66B4-4B1B-98EE-1D683A0149D3}"/>
              </a:ext>
            </a:extLst>
          </p:cNvPr>
          <p:cNvPicPr>
            <a:picLocks noChangeAspect="1"/>
          </p:cNvPicPr>
          <p:nvPr/>
        </p:nvPicPr>
        <p:blipFill>
          <a:blip r:embed="rId6">
            <a:extLst>
              <a:ext uri="{28A0092B-C50C-407E-A947-70E740481C1C}">
                <a14:useLocalDpi xmlns:a14="http://schemas.microsoft.com/office/drawing/2010/main" val="0"/>
              </a:ext>
            </a:extLst>
          </a:blip>
          <a:srcRect r="48535"/>
          <a:stretch>
            <a:fillRect/>
          </a:stretch>
        </p:blipFill>
        <p:spPr>
          <a:xfrm>
            <a:off x="23453239" y="27010634"/>
            <a:ext cx="5965073" cy="4524645"/>
          </a:xfrm>
          <a:prstGeom prst="rect">
            <a:avLst/>
          </a:prstGeom>
        </p:spPr>
      </p:pic>
      <p:sp>
        <p:nvSpPr>
          <p:cNvPr id="29" name="TextBox 28">
            <a:extLst>
              <a:ext uri="{FF2B5EF4-FFF2-40B4-BE49-F238E27FC236}">
                <a16:creationId xmlns:a16="http://schemas.microsoft.com/office/drawing/2014/main" id="{DBB4F76F-4357-483D-8C04-DC2A81F81273}"/>
              </a:ext>
            </a:extLst>
          </p:cNvPr>
          <p:cNvSpPr txBox="1"/>
          <p:nvPr/>
        </p:nvSpPr>
        <p:spPr>
          <a:xfrm>
            <a:off x="23341433" y="24804739"/>
            <a:ext cx="6365630" cy="2215991"/>
          </a:xfrm>
          <a:prstGeom prst="rect">
            <a:avLst/>
          </a:prstGeom>
          <a:noFill/>
        </p:spPr>
        <p:txBody>
          <a:bodyPr wrap="square" rtlCol="0">
            <a:spAutoFit/>
          </a:bodyPr>
          <a:lstStyle/>
          <a:p>
            <a:r>
              <a:rPr lang="bs-Latn-BA" sz="2400" b="1" dirty="0"/>
              <a:t>Figure 4</a:t>
            </a:r>
            <a:r>
              <a:rPr lang="bs-Latn-BA" sz="2400" dirty="0"/>
              <a:t>.  </a:t>
            </a:r>
            <a:r>
              <a:rPr lang="en-US" sz="2400" dirty="0"/>
              <a:t>Morphologic features of a high-grade pulmonary adenocarcinoma (</a:t>
            </a:r>
            <a:r>
              <a:rPr lang="bs-Latn-BA" sz="2400" dirty="0"/>
              <a:t>H&amp;E, </a:t>
            </a:r>
            <a:r>
              <a:rPr lang="en-US" sz="2400" dirty="0"/>
              <a:t>20x); ROS1 protein expression (</a:t>
            </a:r>
            <a:r>
              <a:rPr lang="bs-Latn-BA" sz="2400" dirty="0"/>
              <a:t>clone #</a:t>
            </a:r>
            <a:r>
              <a:rPr lang="en-US" sz="2400" dirty="0"/>
              <a:t>3287, Cell Signaling) was observed in &gt;90% of cancer cells (20x). NGS analysis confirmed the </a:t>
            </a:r>
            <a:r>
              <a:rPr lang="en-US" sz="2400" i="1" dirty="0"/>
              <a:t>EZR:ROS1</a:t>
            </a:r>
            <a:r>
              <a:rPr lang="en-US" sz="2400" dirty="0"/>
              <a:t> fusion. </a:t>
            </a:r>
          </a:p>
          <a:p>
            <a:endParaRPr lang="en-US" dirty="0"/>
          </a:p>
        </p:txBody>
      </p:sp>
      <p:pic>
        <p:nvPicPr>
          <p:cNvPr id="4" name="Picture 3">
            <a:extLst>
              <a:ext uri="{FF2B5EF4-FFF2-40B4-BE49-F238E27FC236}">
                <a16:creationId xmlns:a16="http://schemas.microsoft.com/office/drawing/2014/main" id="{CD838338-2D1C-94B4-D616-BDD4F73C74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417367" y="760444"/>
            <a:ext cx="3133676" cy="3137139"/>
          </a:xfrm>
          <a:prstGeom prst="rect">
            <a:avLst/>
          </a:prstGeom>
        </p:spPr>
      </p:pic>
      <p:sp>
        <p:nvSpPr>
          <p:cNvPr id="6" name="Rectángulo 19">
            <a:extLst>
              <a:ext uri="{FF2B5EF4-FFF2-40B4-BE49-F238E27FC236}">
                <a16:creationId xmlns:a16="http://schemas.microsoft.com/office/drawing/2014/main" id="{E53DEF43-96FB-8B28-4E20-C5D9A63F1C6E}"/>
              </a:ext>
            </a:extLst>
          </p:cNvPr>
          <p:cNvSpPr/>
          <p:nvPr/>
        </p:nvSpPr>
        <p:spPr>
          <a:xfrm>
            <a:off x="17005151" y="10233658"/>
            <a:ext cx="12878384" cy="4040016"/>
          </a:xfrm>
          <a:prstGeom prst="rect">
            <a:avLst/>
          </a:prstGeom>
          <a:noFill/>
          <a:ln>
            <a:solidFill>
              <a:srgbClr val="D67E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80" dirty="0"/>
          </a:p>
        </p:txBody>
      </p:sp>
      <p:sp>
        <p:nvSpPr>
          <p:cNvPr id="18" name="TextBox 17">
            <a:extLst>
              <a:ext uri="{FF2B5EF4-FFF2-40B4-BE49-F238E27FC236}">
                <a16:creationId xmlns:a16="http://schemas.microsoft.com/office/drawing/2014/main" id="{C6160663-5345-330B-91B5-4DE458A89FB7}"/>
              </a:ext>
            </a:extLst>
          </p:cNvPr>
          <p:cNvSpPr txBox="1"/>
          <p:nvPr/>
        </p:nvSpPr>
        <p:spPr>
          <a:xfrm>
            <a:off x="551943" y="37993351"/>
            <a:ext cx="19992512" cy="4478149"/>
          </a:xfrm>
          <a:prstGeom prst="rect">
            <a:avLst/>
          </a:prstGeom>
          <a:noFill/>
        </p:spPr>
        <p:txBody>
          <a:bodyPr wrap="square" rtlCol="0">
            <a:spAutoFit/>
          </a:bodyPr>
          <a:lstStyle/>
          <a:p>
            <a:pPr marL="457200" indent="-457200" defTabSz="571338">
              <a:spcBef>
                <a:spcPts val="600"/>
              </a:spcBef>
              <a:buFont typeface="Arial" panose="020B0604020202020204" pitchFamily="34" charset="0"/>
              <a:buChar char="•"/>
            </a:pPr>
            <a:r>
              <a:rPr lang="en-US" sz="3600" dirty="0">
                <a:cs typeface="Arial" panose="020B0604020202020204" pitchFamily="34" charset="0"/>
              </a:rPr>
              <a:t>Sharing data from biorepository quality-control measures with collection sites improves local procedures and the quality of collected samples. </a:t>
            </a:r>
            <a:endParaRPr lang="bs-Latn-BA" sz="3600" dirty="0">
              <a:cs typeface="Arial" panose="020B0604020202020204" pitchFamily="34" charset="0"/>
            </a:endParaRPr>
          </a:p>
          <a:p>
            <a:pPr marL="457200" indent="-457200" defTabSz="571338">
              <a:spcBef>
                <a:spcPts val="600"/>
              </a:spcBef>
              <a:buFont typeface="Arial" panose="020B0604020202020204" pitchFamily="34" charset="0"/>
              <a:buChar char="•"/>
            </a:pPr>
            <a:r>
              <a:rPr lang="en-US" sz="3600" dirty="0">
                <a:cs typeface="Arial" panose="020B0604020202020204" pitchFamily="34" charset="0"/>
              </a:rPr>
              <a:t>Disagreement between pathology diagnoses highlights a need for an appropriate work-up in cases with diagnostic ambiguity. </a:t>
            </a:r>
            <a:endParaRPr lang="bs-Latn-BA" sz="3600" dirty="0">
              <a:cs typeface="Arial" panose="020B0604020202020204" pitchFamily="34" charset="0"/>
            </a:endParaRPr>
          </a:p>
          <a:p>
            <a:pPr marL="457200" indent="-457200" defTabSz="571338">
              <a:spcBef>
                <a:spcPts val="600"/>
              </a:spcBef>
              <a:buFont typeface="Arial" panose="020B0604020202020204" pitchFamily="34" charset="0"/>
              <a:buChar char="•"/>
            </a:pPr>
            <a:r>
              <a:rPr lang="en-US" sz="3600" dirty="0">
                <a:cs typeface="Arial" panose="020B0604020202020204" pitchFamily="34" charset="0"/>
              </a:rPr>
              <a:t>Better characterization of stored samples reduces misinterpretations at the end-user’s site. Generating virtual slide images enables multiple users to work on various projects with limited sample data. </a:t>
            </a:r>
            <a:endParaRPr lang="bs-Latn-BA" sz="3600" dirty="0">
              <a:cs typeface="Arial" panose="020B0604020202020204" pitchFamily="34" charset="0"/>
            </a:endParaRPr>
          </a:p>
          <a:p>
            <a:pPr marL="457200" indent="-457200" defTabSz="571338">
              <a:spcBef>
                <a:spcPts val="600"/>
              </a:spcBef>
              <a:buFont typeface="Arial" panose="020B0604020202020204" pitchFamily="34" charset="0"/>
              <a:buChar char="•"/>
            </a:pPr>
            <a:r>
              <a:rPr lang="en-US" sz="3600" dirty="0">
                <a:cs typeface="Arial" panose="020B0604020202020204" pitchFamily="34" charset="0"/>
              </a:rPr>
              <a:t>Finally, data exchanges can lead to novel research ideas and clinical applications.</a:t>
            </a:r>
            <a:r>
              <a:rPr lang="en-CA" sz="3600" dirty="0">
                <a:cs typeface="Arial" panose="020B0604020202020204" pitchFamily="34" charset="0"/>
              </a:rPr>
              <a:t> </a:t>
            </a:r>
          </a:p>
          <a:p>
            <a:endParaRPr lang="en-US" dirty="0"/>
          </a:p>
        </p:txBody>
      </p:sp>
      <p:sp>
        <p:nvSpPr>
          <p:cNvPr id="19" name="Rectángulo 19">
            <a:extLst>
              <a:ext uri="{FF2B5EF4-FFF2-40B4-BE49-F238E27FC236}">
                <a16:creationId xmlns:a16="http://schemas.microsoft.com/office/drawing/2014/main" id="{CE98C0F4-D6EA-59FB-112A-A2A651C8A12B}"/>
              </a:ext>
            </a:extLst>
          </p:cNvPr>
          <p:cNvSpPr/>
          <p:nvPr/>
        </p:nvSpPr>
        <p:spPr>
          <a:xfrm>
            <a:off x="355905" y="37805222"/>
            <a:ext cx="20188550" cy="4666278"/>
          </a:xfrm>
          <a:prstGeom prst="rect">
            <a:avLst/>
          </a:prstGeom>
          <a:noFill/>
          <a:ln>
            <a:solidFill>
              <a:srgbClr val="D67E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80" dirty="0"/>
          </a:p>
        </p:txBody>
      </p:sp>
      <p:sp>
        <p:nvSpPr>
          <p:cNvPr id="23" name="Rectángulo 20">
            <a:extLst>
              <a:ext uri="{FF2B5EF4-FFF2-40B4-BE49-F238E27FC236}">
                <a16:creationId xmlns:a16="http://schemas.microsoft.com/office/drawing/2014/main" id="{A7DC8DFD-6337-8FBC-FF9F-786A3299B54B}"/>
              </a:ext>
            </a:extLst>
          </p:cNvPr>
          <p:cNvSpPr/>
          <p:nvPr/>
        </p:nvSpPr>
        <p:spPr>
          <a:xfrm>
            <a:off x="356689" y="37169940"/>
            <a:ext cx="20187766" cy="666977"/>
          </a:xfrm>
          <a:prstGeom prst="rect">
            <a:avLst/>
          </a:prstGeom>
          <a:solidFill>
            <a:srgbClr val="D67E44"/>
          </a:solidFill>
          <a:ln>
            <a:solidFill>
              <a:srgbClr val="D67E44"/>
            </a:solidFill>
          </a:ln>
        </p:spPr>
        <p:txBody>
          <a:bodyPr wrap="square">
            <a:spAutoFit/>
          </a:bodyPr>
          <a:lstStyle/>
          <a:p>
            <a:pPr algn="ctr"/>
            <a:r>
              <a:rPr lang="en-US" sz="3734" b="1" cap="all" dirty="0">
                <a:solidFill>
                  <a:schemeClr val="bg1"/>
                </a:solidFill>
                <a:latin typeface="Arial Black" panose="020B0A04020102020204" pitchFamily="34" charset="0"/>
                <a:cs typeface="Arial" panose="020B0604020202020204" pitchFamily="34" charset="0"/>
              </a:rPr>
              <a:t>CONCLUSION</a:t>
            </a:r>
            <a:endParaRPr lang="es-ES" sz="3734" dirty="0">
              <a:solidFill>
                <a:schemeClr val="bg1"/>
              </a:solidFill>
            </a:endParaRPr>
          </a:p>
        </p:txBody>
      </p:sp>
      <p:pic>
        <p:nvPicPr>
          <p:cNvPr id="26" name="Picture 25">
            <a:extLst>
              <a:ext uri="{FF2B5EF4-FFF2-40B4-BE49-F238E27FC236}">
                <a16:creationId xmlns:a16="http://schemas.microsoft.com/office/drawing/2014/main" id="{663B6A31-820A-51A4-D585-9B4C7CFD23CC}"/>
              </a:ext>
            </a:extLst>
          </p:cNvPr>
          <p:cNvPicPr>
            <a:picLocks noChangeAspect="1"/>
          </p:cNvPicPr>
          <p:nvPr/>
        </p:nvPicPr>
        <p:blipFill>
          <a:blip r:embed="rId6">
            <a:extLst>
              <a:ext uri="{28A0092B-C50C-407E-A947-70E740481C1C}">
                <a14:useLocalDpi xmlns:a14="http://schemas.microsoft.com/office/drawing/2010/main" val="0"/>
              </a:ext>
            </a:extLst>
          </a:blip>
          <a:srcRect l="51464"/>
          <a:stretch>
            <a:fillRect/>
          </a:stretch>
        </p:blipFill>
        <p:spPr>
          <a:xfrm>
            <a:off x="23444342" y="31482921"/>
            <a:ext cx="5925089" cy="4765530"/>
          </a:xfrm>
          <a:prstGeom prst="rect">
            <a:avLst/>
          </a:prstGeom>
        </p:spPr>
      </p:pic>
      <p:sp>
        <p:nvSpPr>
          <p:cNvPr id="31" name="TextBox 30">
            <a:extLst>
              <a:ext uri="{FF2B5EF4-FFF2-40B4-BE49-F238E27FC236}">
                <a16:creationId xmlns:a16="http://schemas.microsoft.com/office/drawing/2014/main" id="{3725CAC9-5720-3643-A0D9-1AC7B5B6A948}"/>
              </a:ext>
            </a:extLst>
          </p:cNvPr>
          <p:cNvSpPr txBox="1"/>
          <p:nvPr/>
        </p:nvSpPr>
        <p:spPr>
          <a:xfrm>
            <a:off x="19172903" y="16268170"/>
            <a:ext cx="4423968" cy="369332"/>
          </a:xfrm>
          <a:prstGeom prst="rect">
            <a:avLst/>
          </a:prstGeom>
          <a:noFill/>
        </p:spPr>
        <p:txBody>
          <a:bodyPr wrap="none" rtlCol="0">
            <a:spAutoFit/>
          </a:bodyPr>
          <a:lstStyle/>
          <a:p>
            <a:r>
              <a:rPr lang="en-US" b="1" dirty="0"/>
              <a:t>Biomarkers Listed in Order of Use Frequency</a:t>
            </a:r>
          </a:p>
        </p:txBody>
      </p:sp>
      <p:cxnSp>
        <p:nvCxnSpPr>
          <p:cNvPr id="34" name="Straight Connector 33">
            <a:extLst>
              <a:ext uri="{FF2B5EF4-FFF2-40B4-BE49-F238E27FC236}">
                <a16:creationId xmlns:a16="http://schemas.microsoft.com/office/drawing/2014/main" id="{C586AEA1-46C1-0F41-584D-EA5AE2D7CBDC}"/>
              </a:ext>
            </a:extLst>
          </p:cNvPr>
          <p:cNvCxnSpPr/>
          <p:nvPr/>
        </p:nvCxnSpPr>
        <p:spPr>
          <a:xfrm>
            <a:off x="11109734" y="24556612"/>
            <a:ext cx="1830857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D5D93C7-FEFD-103A-0F34-4102159EAEC2}"/>
              </a:ext>
            </a:extLst>
          </p:cNvPr>
          <p:cNvCxnSpPr>
            <a:cxnSpLocks/>
          </p:cNvCxnSpPr>
          <p:nvPr/>
        </p:nvCxnSpPr>
        <p:spPr>
          <a:xfrm>
            <a:off x="11073971" y="31912227"/>
            <a:ext cx="11274304"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B7ED77A-94F0-3E4B-9A6B-BF9A86834C44}"/>
              </a:ext>
            </a:extLst>
          </p:cNvPr>
          <p:cNvCxnSpPr>
            <a:cxnSpLocks/>
          </p:cNvCxnSpPr>
          <p:nvPr/>
        </p:nvCxnSpPr>
        <p:spPr>
          <a:xfrm flipV="1">
            <a:off x="22878661" y="25115103"/>
            <a:ext cx="0" cy="1113334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6" name="Rectángulo 19">
            <a:extLst>
              <a:ext uri="{FF2B5EF4-FFF2-40B4-BE49-F238E27FC236}">
                <a16:creationId xmlns:a16="http://schemas.microsoft.com/office/drawing/2014/main" id="{B94D8E2D-8339-F0D3-ECEA-EBCBEC0E881C}"/>
              </a:ext>
            </a:extLst>
          </p:cNvPr>
          <p:cNvSpPr/>
          <p:nvPr/>
        </p:nvSpPr>
        <p:spPr>
          <a:xfrm>
            <a:off x="20788703" y="37800424"/>
            <a:ext cx="9094831" cy="4666278"/>
          </a:xfrm>
          <a:prstGeom prst="rect">
            <a:avLst/>
          </a:prstGeom>
          <a:noFill/>
          <a:ln>
            <a:solidFill>
              <a:srgbClr val="D67E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80" dirty="0"/>
          </a:p>
        </p:txBody>
      </p:sp>
      <p:pic>
        <p:nvPicPr>
          <p:cNvPr id="49" name="Picture 48" descr="A qr code on a white background&#10;&#10;Description automatically generated">
            <a:extLst>
              <a:ext uri="{FF2B5EF4-FFF2-40B4-BE49-F238E27FC236}">
                <a16:creationId xmlns:a16="http://schemas.microsoft.com/office/drawing/2014/main" id="{C9D68CDE-173C-AC18-0063-FBD21E80CC5C}"/>
              </a:ext>
            </a:extLst>
          </p:cNvPr>
          <p:cNvPicPr>
            <a:picLocks noChangeAspect="1"/>
          </p:cNvPicPr>
          <p:nvPr/>
        </p:nvPicPr>
        <p:blipFill>
          <a:blip r:embed="rId8"/>
          <a:stretch>
            <a:fillRect/>
          </a:stretch>
        </p:blipFill>
        <p:spPr>
          <a:xfrm>
            <a:off x="26654030" y="38016118"/>
            <a:ext cx="3229504" cy="3229504"/>
          </a:xfrm>
          <a:prstGeom prst="rect">
            <a:avLst/>
          </a:prstGeom>
        </p:spPr>
      </p:pic>
    </p:spTree>
    <p:extLst>
      <p:ext uri="{BB962C8B-B14F-4D97-AF65-F5344CB8AC3E}">
        <p14:creationId xmlns:p14="http://schemas.microsoft.com/office/powerpoint/2010/main" val="114648529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cd1b6bf-312f-449d-b279-9b201cda570c" xsi:nil="true"/>
    <lcf76f155ced4ddcb4097134ff3c332f xmlns="f473c256-ae2a-487f-a5b2-f7ebc5323cc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B4D1ECD3679F746AAB4E3C29CDC01CE" ma:contentTypeVersion="12" ma:contentTypeDescription="Ein neues Dokument erstellen." ma:contentTypeScope="" ma:versionID="992e54198a9aace3cbd47bb13af4d2ce">
  <xsd:schema xmlns:xsd="http://www.w3.org/2001/XMLSchema" xmlns:xs="http://www.w3.org/2001/XMLSchema" xmlns:p="http://schemas.microsoft.com/office/2006/metadata/properties" xmlns:ns2="f473c256-ae2a-487f-a5b2-f7ebc5323cc6" xmlns:ns3="bcd1b6bf-312f-449d-b279-9b201cda570c" targetNamespace="http://schemas.microsoft.com/office/2006/metadata/properties" ma:root="true" ma:fieldsID="6e619b3a09529898708456315760aace" ns2:_="" ns3:_="">
    <xsd:import namespace="f473c256-ae2a-487f-a5b2-f7ebc5323cc6"/>
    <xsd:import namespace="bcd1b6bf-312f-449d-b279-9b201cda570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73c256-ae2a-487f-a5b2-f7ebc5323c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806aaa40-c663-4506-a8f2-94edda6b6de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d1b6bf-312f-449d-b279-9b201cda570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daa82b2-13db-44d6-a73b-f9d37e6564ae}" ma:internalName="TaxCatchAll" ma:showField="CatchAllData" ma:web="bcd1b6bf-312f-449d-b279-9b201cda57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D9CC72-F976-4414-9588-198379CAB3AC}">
  <ds:schemaRefs>
    <ds:schemaRef ds:uri="http://schemas.microsoft.com/office/2006/metadata/properties"/>
    <ds:schemaRef ds:uri="http://schemas.microsoft.com/office/2006/documentManagement/types"/>
    <ds:schemaRef ds:uri="http://purl.org/dc/terms/"/>
    <ds:schemaRef ds:uri="bcd1b6bf-312f-449d-b279-9b201cda570c"/>
    <ds:schemaRef ds:uri="http://purl.org/dc/elements/1.1/"/>
    <ds:schemaRef ds:uri="http://purl.org/dc/dcmitype/"/>
    <ds:schemaRef ds:uri="http://schemas.microsoft.com/office/infopath/2007/PartnerControls"/>
    <ds:schemaRef ds:uri="http://schemas.openxmlformats.org/package/2006/metadata/core-properties"/>
    <ds:schemaRef ds:uri="f473c256-ae2a-487f-a5b2-f7ebc5323cc6"/>
    <ds:schemaRef ds:uri="http://www.w3.org/XML/1998/namespace"/>
  </ds:schemaRefs>
</ds:datastoreItem>
</file>

<file path=customXml/itemProps2.xml><?xml version="1.0" encoding="utf-8"?>
<ds:datastoreItem xmlns:ds="http://schemas.openxmlformats.org/officeDocument/2006/customXml" ds:itemID="{BF2447DB-405E-48CD-B5A0-4569D37067B4}">
  <ds:schemaRefs>
    <ds:schemaRef ds:uri="http://schemas.microsoft.com/sharepoint/v3/contenttype/forms"/>
  </ds:schemaRefs>
</ds:datastoreItem>
</file>

<file path=customXml/itemProps3.xml><?xml version="1.0" encoding="utf-8"?>
<ds:datastoreItem xmlns:ds="http://schemas.openxmlformats.org/officeDocument/2006/customXml" ds:itemID="{C119E9B2-E6FA-4DC2-A4AC-9B350F5406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73c256-ae2a-487f-a5b2-f7ebc5323cc6"/>
    <ds:schemaRef ds:uri="bcd1b6bf-312f-449d-b279-9b201cda57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544</TotalTime>
  <Words>680</Words>
  <Application>Microsoft Macintosh PowerPoint</Application>
  <PresentationFormat>Custom</PresentationFormat>
  <Paragraphs>35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Calibri Light</vt:lpstr>
      <vt:lpstr>Tema de Office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Raquel Jemes</dc:creator>
  <cp:lastModifiedBy>Inga Rose</cp:lastModifiedBy>
  <cp:revision>33</cp:revision>
  <dcterms:created xsi:type="dcterms:W3CDTF">2020-08-28T12:01:50Z</dcterms:created>
  <dcterms:modified xsi:type="dcterms:W3CDTF">2026-05-21T20:41:00Z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0x010100BB4D1ECD3679F746AAB4E3C29CDC01CE</vt:lpwstr>
  </property>
</Properties>
</file>