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906000" cy="6858000" type="A4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44" d="100"/>
          <a:sy n="44" d="100"/>
        </p:scale>
        <p:origin x="-3474" y="-1452"/>
      </p:cViewPr>
      <p:guideLst>
        <p:guide orient="horz" pos="2160"/>
        <p:guide pos="312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742950" y="2130426"/>
            <a:ext cx="84201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65793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41526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82506" y="4406901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82506" y="2906713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476464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536575" y="1600201"/>
            <a:ext cx="474662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5448300" y="1600201"/>
            <a:ext cx="474662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68736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87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87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5032111" y="1535113"/>
            <a:ext cx="437859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5032111" y="2174875"/>
            <a:ext cx="437859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1982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04611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3419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872971" y="273051"/>
            <a:ext cx="553772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95300" y="1435101"/>
            <a:ext cx="325900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70064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941645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941645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941645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06092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82250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7780337" y="274639"/>
            <a:ext cx="2414588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536575" y="274639"/>
            <a:ext cx="7078663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21347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95300" y="1600201"/>
            <a:ext cx="8915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95300" y="6356351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3F1C4-FC7F-4953-93E1-65C3BF3BBDB3}" type="datetimeFigureOut">
              <a:rPr lang="es-ES" smtClean="0"/>
              <a:t>06/04/2018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384550" y="6356351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7099300" y="6356351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2B7FEB-3F65-4540-97FA-BFD6360A76DC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7611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7 Grupo"/>
          <p:cNvGrpSpPr>
            <a:grpSpLocks noChangeAspect="1"/>
          </p:cNvGrpSpPr>
          <p:nvPr/>
        </p:nvGrpSpPr>
        <p:grpSpPr>
          <a:xfrm>
            <a:off x="-65789" y="188640"/>
            <a:ext cx="10116114" cy="6480720"/>
            <a:chOff x="-2124744" y="358602"/>
            <a:chExt cx="14617624" cy="936453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124744" y="1988840"/>
              <a:ext cx="14458950" cy="7734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122392" y="358602"/>
              <a:ext cx="14615272" cy="16302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67171957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0</Words>
  <Application>Microsoft Office PowerPoint</Application>
  <PresentationFormat>A4 (210 x 297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2" baseType="lpstr">
      <vt:lpstr>Tema de Office</vt:lpstr>
      <vt:lpstr>Presentación de PowerPoint</vt:lpstr>
    </vt:vector>
  </TitlesOfParts>
  <Company>CYM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Patxi Mendizabal</dc:creator>
  <cp:lastModifiedBy>Patxi Mendizabal</cp:lastModifiedBy>
  <cp:revision>2</cp:revision>
  <dcterms:created xsi:type="dcterms:W3CDTF">2018-04-06T11:17:15Z</dcterms:created>
  <dcterms:modified xsi:type="dcterms:W3CDTF">2018-04-06T11:28:09Z</dcterms:modified>
</cp:coreProperties>
</file>