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230"/>
    <a:srgbClr val="F1F2F2"/>
    <a:srgbClr val="162234"/>
    <a:srgbClr val="8DD973"/>
    <a:srgbClr val="162235"/>
    <a:srgbClr val="003882"/>
    <a:srgbClr val="162236"/>
    <a:srgbClr val="F1F1F1"/>
    <a:srgbClr val="435563"/>
    <a:srgbClr val="006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7"/>
    <p:restoredTop sz="94658"/>
  </p:normalViewPr>
  <p:slideViewPr>
    <p:cSldViewPr snapToGrid="0">
      <p:cViewPr varScale="1">
        <p:scale>
          <a:sx n="79" d="100"/>
          <a:sy n="79" d="100"/>
        </p:scale>
        <p:origin x="21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s Drop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1AF8AF5D-9CD3-D4DD-6E33-09A1F82CF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9" name="Picture 8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D71FA7FF-62D9-34DF-E648-74CB7DB59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A95ED5-FBC0-EFC3-AE4B-2B5C85862AB4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954C9A40-C2B4-1B56-9F10-9591E6B1A1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EAA0D-11C9-8EC7-2463-73E9A76FC26E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1C378-F09A-3844-D59B-DAD8C5DE933D}"/>
              </a:ext>
            </a:extLst>
          </p:cNvPr>
          <p:cNvSpPr txBox="1"/>
          <p:nvPr userDrawn="1"/>
        </p:nvSpPr>
        <p:spPr>
          <a:xfrm>
            <a:off x="7480947" y="4539274"/>
            <a:ext cx="180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5C4098-F0D7-7D62-A3A6-1E7FADCF7579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AED6E72-B595-6635-7C68-FE810FA2FD55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3E338C-AD02-A8B6-9D70-FB71FC7C24D5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Attendee</a:t>
            </a:r>
          </a:p>
        </p:txBody>
      </p:sp>
      <p:sp>
        <p:nvSpPr>
          <p:cNvPr id="26" name="Image Placeholder">
            <a:extLst>
              <a:ext uri="{FF2B5EF4-FFF2-40B4-BE49-F238E27FC236}">
                <a16:creationId xmlns:a16="http://schemas.microsoft.com/office/drawing/2014/main" id="{B4FB30AE-0169-8329-641F-401C2D492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42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tat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8DB9EE67-EFEA-A11A-256B-BEA27C19E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05F8E03A-DCC7-B9DE-9936-7174AB2501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A264F6-2528-6EB1-62CF-F9ACCE2B8254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06B309CD-3C9F-D9B2-A2B7-A198BEB37D96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4A424-0E4E-F4D3-C76A-FC9F4BFE4ABE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</a:t>
            </a:r>
          </a:p>
        </p:txBody>
      </p:sp>
      <p:pic>
        <p:nvPicPr>
          <p:cNvPr id="2" name="Picture 1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6BBA5EE8-95D0-18F9-35B1-EDF736782B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3AB57-A49F-ED2E-A4E6-5E094A314BE5}"/>
              </a:ext>
            </a:extLst>
          </p:cNvPr>
          <p:cNvSpPr txBox="1"/>
          <p:nvPr userDrawn="1"/>
        </p:nvSpPr>
        <p:spPr>
          <a:xfrm>
            <a:off x="3124158" y="1228475"/>
            <a:ext cx="289568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17D9A-41D5-AFDF-9EE1-C8F56EA68C59}"/>
              </a:ext>
            </a:extLst>
          </p:cNvPr>
          <p:cNvSpPr txBox="1"/>
          <p:nvPr userDrawn="1"/>
        </p:nvSpPr>
        <p:spPr>
          <a:xfrm>
            <a:off x="2770909" y="5721654"/>
            <a:ext cx="3602182" cy="205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0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</a:t>
            </a:r>
          </a:p>
          <a:p>
            <a:pPr algn="ctr">
              <a:lnSpc>
                <a:spcPts val="5000"/>
              </a:lnSpc>
            </a:pPr>
            <a:r>
              <a:rPr lang="en-US" sz="60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  <a:p>
            <a:pPr algn="ctr">
              <a:lnSpc>
                <a:spcPts val="5000"/>
              </a:lnSpc>
            </a:pPr>
            <a:r>
              <a:rPr lang="en-US" sz="60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Speak!</a:t>
            </a:r>
          </a:p>
        </p:txBody>
      </p:sp>
    </p:spTree>
    <p:extLst>
      <p:ext uri="{BB962C8B-B14F-4D97-AF65-F5344CB8AC3E}">
        <p14:creationId xmlns:p14="http://schemas.microsoft.com/office/powerpoint/2010/main" val="3637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tat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7AD066DA-5FD5-AD44-5A60-2C594B1BB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8" name="Picture 7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2598B38D-1BF6-1FF6-D103-2E968F03E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4F8AD2-CB08-353D-AA0E-1653C3E0EAC6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9928F8F7-B9B3-AC85-5234-D4E98A8E442E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DF93C-0D18-FEA2-8B0B-17EF33E70188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</a:t>
            </a:r>
          </a:p>
        </p:txBody>
      </p:sp>
      <p:pic>
        <p:nvPicPr>
          <p:cNvPr id="2" name="Picture 1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47CEEEA2-8934-490A-3997-DEA3E21B5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071385-04CE-593F-662C-49D45255F00E}"/>
              </a:ext>
            </a:extLst>
          </p:cNvPr>
          <p:cNvSpPr txBox="1"/>
          <p:nvPr userDrawn="1"/>
        </p:nvSpPr>
        <p:spPr>
          <a:xfrm>
            <a:off x="3124158" y="1228475"/>
            <a:ext cx="289568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1055F-2E34-8A5D-7B7C-47AFE11607AA}"/>
              </a:ext>
            </a:extLst>
          </p:cNvPr>
          <p:cNvSpPr txBox="1"/>
          <p:nvPr userDrawn="1"/>
        </p:nvSpPr>
        <p:spPr>
          <a:xfrm>
            <a:off x="3397721" y="5911469"/>
            <a:ext cx="234855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226177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tat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FF88AECB-6A1E-C161-1385-9F0D9C7B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74E0B8DD-6E6F-8541-ABC2-CC525ECFD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6EB4C3-60B0-0CB9-B9F3-3F1F1314BFBA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2C039D4D-EC5A-79E2-2424-F24C7ED8C818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D04789-109C-9BD9-EE61-28D3BCF86168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</a:t>
            </a:r>
          </a:p>
        </p:txBody>
      </p:sp>
      <p:pic>
        <p:nvPicPr>
          <p:cNvPr id="2" name="Picture 1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F899276D-9D00-F778-43E1-230B2E8A66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EF105-2986-3FB0-96F7-F26395AC9477}"/>
              </a:ext>
            </a:extLst>
          </p:cNvPr>
          <p:cNvSpPr txBox="1"/>
          <p:nvPr userDrawn="1"/>
        </p:nvSpPr>
        <p:spPr>
          <a:xfrm>
            <a:off x="2854037" y="1228475"/>
            <a:ext cx="343592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EA47E-31B1-3D4F-D023-EAA7509B5F70}"/>
              </a:ext>
            </a:extLst>
          </p:cNvPr>
          <p:cNvSpPr txBox="1"/>
          <p:nvPr userDrawn="1"/>
        </p:nvSpPr>
        <p:spPr>
          <a:xfrm>
            <a:off x="3397721" y="5911469"/>
            <a:ext cx="234855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192461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ity Stat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9C73E73A-E612-5084-08EB-B62517AFD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8" name="Picture 7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F6804497-1CF6-F3C3-739B-C3B0B9647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368543-6A6D-D7C0-EC47-6E4031B9DEF1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8FDA4A69-90C3-0A57-4C21-E4648D930706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65F7A8-3D29-60F5-CDB4-B52591A01EA2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Hospitality Host</a:t>
            </a:r>
          </a:p>
        </p:txBody>
      </p:sp>
      <p:pic>
        <p:nvPicPr>
          <p:cNvPr id="2" name="Picture 1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24D6F36A-CAE1-BBEA-A29D-E3F33F0292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BB4D8-5217-4721-3E81-89BA705A5E73}"/>
              </a:ext>
            </a:extLst>
          </p:cNvPr>
          <p:cNvSpPr txBox="1"/>
          <p:nvPr userDrawn="1"/>
        </p:nvSpPr>
        <p:spPr>
          <a:xfrm>
            <a:off x="3124158" y="1228475"/>
            <a:ext cx="289568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3196A-B2F5-B76A-5F71-A4BE1C22DB48}"/>
              </a:ext>
            </a:extLst>
          </p:cNvPr>
          <p:cNvSpPr txBox="1"/>
          <p:nvPr userDrawn="1"/>
        </p:nvSpPr>
        <p:spPr>
          <a:xfrm>
            <a:off x="3397721" y="5911469"/>
            <a:ext cx="234855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110302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rop 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BC4D3E83-F0A5-356C-A7AB-442932084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FFFB27A9-044A-8B99-8DBD-3914864BD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01A0A4F-EBE2-DB06-61CF-33EC0AC661F2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60F3CE6C-9F1B-CA0F-4DE5-53549A31F2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1D39A3-B818-136F-D28E-1EFA13A9C6DD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24E7A-0C95-6051-AD82-CB90A4A318C3}"/>
              </a:ext>
            </a:extLst>
          </p:cNvPr>
          <p:cNvSpPr txBox="1"/>
          <p:nvPr userDrawn="1"/>
        </p:nvSpPr>
        <p:spPr>
          <a:xfrm>
            <a:off x="7480947" y="4539274"/>
            <a:ext cx="180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1E17D-67A7-5306-0E78-63F56BE5B7C7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C86A9F5F-886D-0C42-D18F-3D04BCBF5AFF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98000-1D41-0944-6944-F9EA15CAA8AD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</a:t>
            </a:r>
          </a:p>
        </p:txBody>
      </p:sp>
      <p:sp>
        <p:nvSpPr>
          <p:cNvPr id="24" name="Image Placeholder">
            <a:extLst>
              <a:ext uri="{FF2B5EF4-FFF2-40B4-BE49-F238E27FC236}">
                <a16:creationId xmlns:a16="http://schemas.microsoft.com/office/drawing/2014/main" id="{1EF13597-E15B-CE44-0B30-0A421D65A7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200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rop 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025A0929-CEC9-6CF1-5A7F-D042AD7A0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485D3F21-6A7E-2386-CF0D-DECE4CCF6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134E109-2CB4-464A-6C45-0EEEAFF31F5A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114D89D6-F9D5-4B34-6564-030FB6F4BD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DF2277-11C7-7807-B486-AF457C0ED7C4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B4046-414A-FE1F-8625-F4E05494D1DF}"/>
              </a:ext>
            </a:extLst>
          </p:cNvPr>
          <p:cNvSpPr txBox="1"/>
          <p:nvPr userDrawn="1"/>
        </p:nvSpPr>
        <p:spPr>
          <a:xfrm>
            <a:off x="7172325" y="4233446"/>
            <a:ext cx="2110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9D495-386F-C1BA-C2BF-ACFB832EBD35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BAAA4F-D012-0627-CC46-36F67486310E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CB8B64-426D-5C08-E2C2-3E66AEFCA595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</a:t>
            </a:r>
          </a:p>
        </p:txBody>
      </p:sp>
      <p:sp>
        <p:nvSpPr>
          <p:cNvPr id="23" name="Image Placeholder">
            <a:extLst>
              <a:ext uri="{FF2B5EF4-FFF2-40B4-BE49-F238E27FC236}">
                <a16:creationId xmlns:a16="http://schemas.microsoft.com/office/drawing/2014/main" id="{1170E2A3-9292-54BC-5BCE-CE16389B5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945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Drop 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B8BA2186-FD4A-942C-411D-F93777FF5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94D21E8D-87FB-4360-2964-AEEE83707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E484ED8-3835-6BDA-A68A-6BDD917635AC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1CD799E2-8E9A-D31E-BAE2-996992634A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BEC8FC-ADA2-0B9A-C5D7-2316DA06EBCC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3C1CC-034A-6244-3401-630BDD229DC9}"/>
              </a:ext>
            </a:extLst>
          </p:cNvPr>
          <p:cNvSpPr txBox="1"/>
          <p:nvPr userDrawn="1"/>
        </p:nvSpPr>
        <p:spPr>
          <a:xfrm>
            <a:off x="7480947" y="4539274"/>
            <a:ext cx="180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A54A7-1623-4A75-0D08-DE875EB22388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DA1CA520-C9AB-EE15-F146-C66C6F617F0E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062D85-9DB3-3646-9126-C3B5422FFE58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</a:t>
            </a:r>
          </a:p>
        </p:txBody>
      </p:sp>
      <p:sp>
        <p:nvSpPr>
          <p:cNvPr id="24" name="Image Placeholder">
            <a:extLst>
              <a:ext uri="{FF2B5EF4-FFF2-40B4-BE49-F238E27FC236}">
                <a16:creationId xmlns:a16="http://schemas.microsoft.com/office/drawing/2014/main" id="{651C8E19-8C2F-EE04-FC6F-A80FA7D755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0594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Drop 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3764E211-1ED0-4AE5-D82E-C2AD61CF2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F12FE921-60D3-176F-7618-CB88E12A3F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5CB7552-D498-AE9A-3EA3-955872E32F6C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02848122-1F24-53C2-3B19-A3098CD885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E87E7E-8656-B193-A677-2725ACB05A35}"/>
              </a:ext>
            </a:extLst>
          </p:cNvPr>
          <p:cNvSpPr txBox="1"/>
          <p:nvPr userDrawn="1"/>
        </p:nvSpPr>
        <p:spPr>
          <a:xfrm>
            <a:off x="7165827" y="4539274"/>
            <a:ext cx="19879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</a:t>
            </a:r>
          </a:p>
          <a:p>
            <a:pPr algn="l"/>
            <a:r>
              <a:rPr lang="en-US" sz="32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7FE310-043A-258C-6144-270D71770400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B52C95DF-CD80-0AA1-12F8-1BF2DEC53B03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C5F95F-AECD-D18B-5D8D-DB9B5BEFD706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5B5A9-4C48-115A-C279-230E1115FE7F}"/>
              </a:ext>
            </a:extLst>
          </p:cNvPr>
          <p:cNvSpPr txBox="1"/>
          <p:nvPr userDrawn="1"/>
        </p:nvSpPr>
        <p:spPr>
          <a:xfrm>
            <a:off x="152400" y="4572000"/>
            <a:ext cx="2505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We’ll be</a:t>
            </a:r>
          </a:p>
          <a:p>
            <a:pPr algn="l"/>
            <a:r>
              <a:rPr lang="en-US" sz="3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24" name="Image Placeholder">
            <a:extLst>
              <a:ext uri="{FF2B5EF4-FFF2-40B4-BE49-F238E27FC236}">
                <a16:creationId xmlns:a16="http://schemas.microsoft.com/office/drawing/2014/main" id="{B73575D6-5D78-AE74-E42A-373234D21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75929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ity Drop 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57C73C84-BAA1-1452-09A5-27BF519D9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9" name="Picture 8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838EB2F4-1D15-6B97-4C02-FBFC61564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63F688-5AE5-35AA-FCBA-F498A6D2BA69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6DC1238A-3CC9-6F09-7A0A-9AF83261C6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27DBF-6FF4-11CB-B29E-D0AF212E63A0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1BDA7-CCC4-F52A-535E-5ABD0B4A64BE}"/>
              </a:ext>
            </a:extLst>
          </p:cNvPr>
          <p:cNvSpPr txBox="1"/>
          <p:nvPr userDrawn="1"/>
        </p:nvSpPr>
        <p:spPr>
          <a:xfrm>
            <a:off x="7480947" y="4539274"/>
            <a:ext cx="180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C3C99-123D-849E-1D64-D147661C5A2A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D21DD22D-0B57-D1B1-C02E-DF0D6B3D5D32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B220B-E116-ADED-975E-6DB6F06CB6C3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Hospitality Host</a:t>
            </a:r>
          </a:p>
        </p:txBody>
      </p:sp>
      <p:sp>
        <p:nvSpPr>
          <p:cNvPr id="20" name="Image Placeholder">
            <a:extLst>
              <a:ext uri="{FF2B5EF4-FFF2-40B4-BE49-F238E27FC236}">
                <a16:creationId xmlns:a16="http://schemas.microsoft.com/office/drawing/2014/main" id="{15AF7245-F341-5726-1A37-C68493243C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6671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ity Drop 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299D7C31-74A3-65FC-34B0-D455F44E8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11" name="Picture 10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4E4CDF9B-CFD2-0410-5EAD-E324BE4EA6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304799"/>
            <a:ext cx="8223590" cy="3552134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2FFEADB-1AB3-7D73-D85A-A7927D60E596}"/>
              </a:ext>
            </a:extLst>
          </p:cNvPr>
          <p:cNvSpPr/>
          <p:nvPr userDrawn="1"/>
        </p:nvSpPr>
        <p:spPr>
          <a:xfrm>
            <a:off x="2521527" y="3531380"/>
            <a:ext cx="4100946" cy="4100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40CF4608-B9A8-7DC4-5FA1-DBFCD5801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ECA993-D121-41F6-EC21-D2F3473B9821}"/>
              </a:ext>
            </a:extLst>
          </p:cNvPr>
          <p:cNvSpPr txBox="1"/>
          <p:nvPr userDrawn="1"/>
        </p:nvSpPr>
        <p:spPr>
          <a:xfrm>
            <a:off x="152400" y="4572000"/>
            <a:ext cx="1967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0DA72-37EC-0E74-88E6-D396510A1B0A}"/>
              </a:ext>
            </a:extLst>
          </p:cNvPr>
          <p:cNvSpPr txBox="1"/>
          <p:nvPr userDrawn="1"/>
        </p:nvSpPr>
        <p:spPr>
          <a:xfrm>
            <a:off x="7480947" y="4539274"/>
            <a:ext cx="180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l"/>
            <a:r>
              <a:rPr lang="en-US" sz="4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9E973C-0062-7163-14BD-F15EA0BC7457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B496F4DE-F41E-BB28-1306-3D1184E5BD94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115BD7-9542-474A-5B07-487CF6CD228F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Hospitality Host</a:t>
            </a:r>
          </a:p>
        </p:txBody>
      </p:sp>
      <p:sp>
        <p:nvSpPr>
          <p:cNvPr id="26" name="Image Placeholder">
            <a:extLst>
              <a:ext uri="{FF2B5EF4-FFF2-40B4-BE49-F238E27FC236}">
                <a16:creationId xmlns:a16="http://schemas.microsoft.com/office/drawing/2014/main" id="{25B2544F-CB2D-7B21-55E2-5862ACA2DE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6013" y="3655866"/>
            <a:ext cx="3851974" cy="3851974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9443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de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35194ED8-6DBC-4471-6FDD-B22DA5EC6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7" name="Picture 6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0C98EA61-1193-2268-52F0-9C2E0B621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pic>
        <p:nvPicPr>
          <p:cNvPr id="10" name="Picture 9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A3D9120F-B146-A263-0292-671A101C7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B45A5F-76B6-E247-0084-A1F0669B84F5}"/>
              </a:ext>
            </a:extLst>
          </p:cNvPr>
          <p:cNvSpPr txBox="1"/>
          <p:nvPr userDrawn="1"/>
        </p:nvSpPr>
        <p:spPr>
          <a:xfrm>
            <a:off x="3124158" y="1228475"/>
            <a:ext cx="289568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FDC5D-2C15-5A7F-A7A6-A2C637F39273}"/>
              </a:ext>
            </a:extLst>
          </p:cNvPr>
          <p:cNvSpPr txBox="1"/>
          <p:nvPr userDrawn="1"/>
        </p:nvSpPr>
        <p:spPr>
          <a:xfrm>
            <a:off x="3397721" y="5911469"/>
            <a:ext cx="234855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3A13F-1B96-E3D5-8216-A7BE8B1507EB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4BDADA29-5B6E-7F2D-9B66-96BACCDC1F87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6AF8D-409E-80CA-24B2-2863066BD8AD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Attendee</a:t>
            </a:r>
          </a:p>
        </p:txBody>
      </p:sp>
    </p:spTree>
    <p:extLst>
      <p:ext uri="{BB962C8B-B14F-4D97-AF65-F5344CB8AC3E}">
        <p14:creationId xmlns:p14="http://schemas.microsoft.com/office/powerpoint/2010/main" val="149654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tat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red curtains and a crowd of people&#10;&#10;AI-generated content may be incorrect.">
            <a:extLst>
              <a:ext uri="{FF2B5EF4-FFF2-40B4-BE49-F238E27FC236}">
                <a16:creationId xmlns:a16="http://schemas.microsoft.com/office/drawing/2014/main" id="{57E16C89-5BF7-5182-5825-33C564B67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245" r="14466"/>
          <a:stretch>
            <a:fillRect/>
          </a:stretch>
        </p:blipFill>
        <p:spPr>
          <a:xfrm>
            <a:off x="0" y="-17319"/>
            <a:ext cx="9144000" cy="9272155"/>
          </a:xfrm>
          <a:prstGeom prst="rect">
            <a:avLst/>
          </a:prstGeom>
        </p:spPr>
      </p:pic>
      <p:pic>
        <p:nvPicPr>
          <p:cNvPr id="9" name="Picture 8" descr="A black background with a red stripe&#10;&#10;AI-generated content may be incorrect.">
            <a:extLst>
              <a:ext uri="{FF2B5EF4-FFF2-40B4-BE49-F238E27FC236}">
                <a16:creationId xmlns:a16="http://schemas.microsoft.com/office/drawing/2014/main" id="{79F63E79-94EA-0197-8A66-C2AF9BA5E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151" t="71078" r="14151" b="20955"/>
          <a:stretch>
            <a:fillRect/>
          </a:stretch>
        </p:blipFill>
        <p:spPr>
          <a:xfrm>
            <a:off x="0" y="8178800"/>
            <a:ext cx="9144000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34E5B2-1091-B870-4BB6-A4DF2338AE28}"/>
              </a:ext>
            </a:extLst>
          </p:cNvPr>
          <p:cNvSpPr txBox="1"/>
          <p:nvPr userDrawn="1"/>
        </p:nvSpPr>
        <p:spPr>
          <a:xfrm>
            <a:off x="1849582" y="7775934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#GPAMidstream2025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CD4489BE-FE98-5A68-DB57-C5948FEFDFE7}"/>
              </a:ext>
            </a:extLst>
          </p:cNvPr>
          <p:cNvSpPr/>
          <p:nvPr userDrawn="1"/>
        </p:nvSpPr>
        <p:spPr>
          <a:xfrm rot="10800000">
            <a:off x="2521527" y="-17319"/>
            <a:ext cx="4100946" cy="6195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12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E1D42-6E73-C568-8460-B43833AC8B81}"/>
              </a:ext>
            </a:extLst>
          </p:cNvPr>
          <p:cNvSpPr txBox="1"/>
          <p:nvPr userDrawn="1"/>
        </p:nvSpPr>
        <p:spPr>
          <a:xfrm>
            <a:off x="3140764" y="72482"/>
            <a:ext cx="286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</a:t>
            </a:r>
          </a:p>
        </p:txBody>
      </p:sp>
      <p:pic>
        <p:nvPicPr>
          <p:cNvPr id="2" name="Picture 1" descr="A logo with text and numbers&#10;&#10;AI-generated content may be incorrect.">
            <a:extLst>
              <a:ext uri="{FF2B5EF4-FFF2-40B4-BE49-F238E27FC236}">
                <a16:creationId xmlns:a16="http://schemas.microsoft.com/office/drawing/2014/main" id="{03E438DD-9064-2451-2B35-11C4D46E01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4151" t="23398" r="14151" b="21545"/>
          <a:stretch>
            <a:fillRect/>
          </a:stretch>
        </p:blipFill>
        <p:spPr>
          <a:xfrm>
            <a:off x="460205" y="2561700"/>
            <a:ext cx="8223590" cy="355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915A5-C5BD-4B2E-1FB9-1E441DE2DDA3}"/>
              </a:ext>
            </a:extLst>
          </p:cNvPr>
          <p:cNvSpPr txBox="1"/>
          <p:nvPr userDrawn="1"/>
        </p:nvSpPr>
        <p:spPr>
          <a:xfrm>
            <a:off x="3124158" y="1228475"/>
            <a:ext cx="289568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I’ll be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627E4-6A2A-C0DF-7DC3-13D5D64C448E}"/>
              </a:ext>
            </a:extLst>
          </p:cNvPr>
          <p:cNvSpPr txBox="1"/>
          <p:nvPr userDrawn="1"/>
        </p:nvSpPr>
        <p:spPr>
          <a:xfrm>
            <a:off x="3397721" y="5911469"/>
            <a:ext cx="2348558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</a:p>
          <a:p>
            <a:pPr algn="ctr">
              <a:lnSpc>
                <a:spcPts val="6000"/>
              </a:lnSpc>
            </a:pPr>
            <a:r>
              <a:rPr lang="en-US" sz="6600" b="1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103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3FEF7-A4A5-F843-97B6-DCA60FFCF68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4F235A-295A-BC45-8A25-723686CA0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81" r:id="rId3"/>
    <p:sldLayoutId id="2147483669" r:id="rId4"/>
    <p:sldLayoutId id="2147483682" r:id="rId5"/>
    <p:sldLayoutId id="2147483679" r:id="rId6"/>
    <p:sldLayoutId id="2147483683" r:id="rId7"/>
    <p:sldLayoutId id="2147483684" r:id="rId8"/>
    <p:sldLayoutId id="2147483685" r:id="rId9"/>
    <p:sldLayoutId id="2147483688" r:id="rId10"/>
    <p:sldLayoutId id="2147483686" r:id="rId11"/>
    <p:sldLayoutId id="2147483689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23CA44A-7837-3079-737F-8E42B005B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Lato</vt:lpstr>
      <vt:lpstr>Lato Light</vt:lpstr>
      <vt:lpstr>Open Sans</vt:lpstr>
      <vt:lpstr>Open Sans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 Broom</dc:creator>
  <cp:lastModifiedBy>Kevin Broom</cp:lastModifiedBy>
  <cp:revision>24</cp:revision>
  <dcterms:created xsi:type="dcterms:W3CDTF">2024-05-29T19:10:42Z</dcterms:created>
  <dcterms:modified xsi:type="dcterms:W3CDTF">2025-06-24T21:28:17Z</dcterms:modified>
</cp:coreProperties>
</file>