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4"/>
  </p:sldMasterIdLst>
  <p:notesMasterIdLst>
    <p:notesMasterId r:id="rId28"/>
  </p:notesMasterIdLst>
  <p:sldIdLst>
    <p:sldId id="256" r:id="rId5"/>
    <p:sldId id="257" r:id="rId6"/>
    <p:sldId id="259" r:id="rId7"/>
    <p:sldId id="302" r:id="rId8"/>
    <p:sldId id="304" r:id="rId9"/>
    <p:sldId id="305" r:id="rId10"/>
    <p:sldId id="263" r:id="rId11"/>
    <p:sldId id="265" r:id="rId12"/>
    <p:sldId id="266" r:id="rId13"/>
    <p:sldId id="267" r:id="rId14"/>
    <p:sldId id="268" r:id="rId15"/>
    <p:sldId id="269" r:id="rId16"/>
    <p:sldId id="270" r:id="rId17"/>
    <p:sldId id="303" r:id="rId18"/>
    <p:sldId id="271" r:id="rId19"/>
    <p:sldId id="272" r:id="rId20"/>
    <p:sldId id="282" r:id="rId21"/>
    <p:sldId id="306" r:id="rId22"/>
    <p:sldId id="273" r:id="rId23"/>
    <p:sldId id="274" r:id="rId24"/>
    <p:sldId id="301" r:id="rId25"/>
    <p:sldId id="286" r:id="rId26"/>
    <p:sldId id="28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A7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758E0C-A4EF-D430-46CF-E100A8C36175}" v="451" dt="2026-09-06T20:08:23.673"/>
    <p1510:client id="{BF9FC753-6833-4D7A-A3D5-11AB63659E96}" v="327" dt="2026-09-07T14:46:13.0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22.xml" Id="rId26" /><Relationship Type="http://schemas.openxmlformats.org/officeDocument/2006/relationships/customXml" Target="../customXml/item3.xml" Id="rId3" /><Relationship Type="http://schemas.openxmlformats.org/officeDocument/2006/relationships/slide" Target="slides/slide17.xml" Id="rId21" /><Relationship Type="http://schemas.microsoft.com/office/2015/10/relationships/revisionInfo" Target="revisionInfo.xml" Id="rId34"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presProps" Target="presProps.xml" Id="rId29"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tableStyles" Target="tableStyles.xml" Id="rId32"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notesMaster" Target="notesMasters/notesMaster1.xml" Id="rId28"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theme" Target="theme/theme1.xml" Id="rId31"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slide" Target="slides/slide23.xml" Id="rId27" /><Relationship Type="http://schemas.openxmlformats.org/officeDocument/2006/relationships/viewProps" Target="viewProps.xml" Id="rId30" /><Relationship Type="http://schemas.openxmlformats.org/officeDocument/2006/relationships/slide" Target="slides/slide4.xml" Id="rId8"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80D45C-512C-440B-AE88-FA9E4162333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A997011-AA3E-40FB-AD41-CC8E594DEB6A}">
      <dgm:prSet/>
      <dgm:spPr/>
      <dgm:t>
        <a:bodyPr/>
        <a:lstStyle/>
        <a:p>
          <a:r>
            <a:rPr lang="nl-BE">
              <a:latin typeface="Arial" panose="020B0604020202020204" pitchFamily="34" charset="0"/>
              <a:cs typeface="Arial" panose="020B0604020202020204" pitchFamily="34" charset="0"/>
            </a:rPr>
            <a:t>1LA: juf Amber (schildpadjesklas)</a:t>
          </a:r>
          <a:endParaRPr lang="en-US">
            <a:latin typeface="Arial" panose="020B0604020202020204" pitchFamily="34" charset="0"/>
            <a:cs typeface="Arial" panose="020B0604020202020204" pitchFamily="34" charset="0"/>
          </a:endParaRPr>
        </a:p>
      </dgm:t>
    </dgm:pt>
    <dgm:pt modelId="{7382D376-778F-4B60-8D77-EB499B8B3F52}" type="parTrans" cxnId="{3BC235DD-85B2-4E50-9BD0-63D1CF635713}">
      <dgm:prSet/>
      <dgm:spPr/>
      <dgm:t>
        <a:bodyPr/>
        <a:lstStyle/>
        <a:p>
          <a:endParaRPr lang="en-US">
            <a:latin typeface="Arial" panose="020B0604020202020204" pitchFamily="34" charset="0"/>
            <a:cs typeface="Arial" panose="020B0604020202020204" pitchFamily="34" charset="0"/>
          </a:endParaRPr>
        </a:p>
      </dgm:t>
    </dgm:pt>
    <dgm:pt modelId="{4114C65D-E5ED-4D2F-B2B5-C63C72C5CF14}" type="sibTrans" cxnId="{3BC235DD-85B2-4E50-9BD0-63D1CF635713}">
      <dgm:prSet/>
      <dgm:spPr/>
      <dgm:t>
        <a:bodyPr/>
        <a:lstStyle/>
        <a:p>
          <a:endParaRPr lang="en-US">
            <a:latin typeface="Arial" panose="020B0604020202020204" pitchFamily="34" charset="0"/>
            <a:cs typeface="Arial" panose="020B0604020202020204" pitchFamily="34" charset="0"/>
          </a:endParaRPr>
        </a:p>
      </dgm:t>
    </dgm:pt>
    <dgm:pt modelId="{25A12F32-8639-4DF5-9705-659AC9FB77D5}">
      <dgm:prSet/>
      <dgm:spPr/>
      <dgm:t>
        <a:bodyPr/>
        <a:lstStyle/>
        <a:p>
          <a:r>
            <a:rPr lang="nl-BE">
              <a:latin typeface="Arial" panose="020B0604020202020204" pitchFamily="34" charset="0"/>
              <a:cs typeface="Arial" panose="020B0604020202020204" pitchFamily="34" charset="0"/>
            </a:rPr>
            <a:t>1LB: juf July (flamingoklas) op woensdag is juf San onze juf </a:t>
          </a:r>
          <a:endParaRPr lang="en-US">
            <a:latin typeface="Arial" panose="020B0604020202020204" pitchFamily="34" charset="0"/>
            <a:cs typeface="Arial" panose="020B0604020202020204" pitchFamily="34" charset="0"/>
          </a:endParaRPr>
        </a:p>
      </dgm:t>
    </dgm:pt>
    <dgm:pt modelId="{39DC133E-CC6E-4F32-9E2A-CD0E5AAC7A0B}" type="parTrans" cxnId="{9E6B4A5B-D36C-4F3D-864A-8307A31F35AD}">
      <dgm:prSet/>
      <dgm:spPr/>
      <dgm:t>
        <a:bodyPr/>
        <a:lstStyle/>
        <a:p>
          <a:endParaRPr lang="en-US">
            <a:latin typeface="Arial" panose="020B0604020202020204" pitchFamily="34" charset="0"/>
            <a:cs typeface="Arial" panose="020B0604020202020204" pitchFamily="34" charset="0"/>
          </a:endParaRPr>
        </a:p>
      </dgm:t>
    </dgm:pt>
    <dgm:pt modelId="{2EDA8A0C-53CE-4D19-A56F-3203B3E30876}" type="sibTrans" cxnId="{9E6B4A5B-D36C-4F3D-864A-8307A31F35AD}">
      <dgm:prSet/>
      <dgm:spPr/>
      <dgm:t>
        <a:bodyPr/>
        <a:lstStyle/>
        <a:p>
          <a:endParaRPr lang="en-US">
            <a:latin typeface="Arial" panose="020B0604020202020204" pitchFamily="34" charset="0"/>
            <a:cs typeface="Arial" panose="020B0604020202020204" pitchFamily="34" charset="0"/>
          </a:endParaRPr>
        </a:p>
      </dgm:t>
    </dgm:pt>
    <dgm:pt modelId="{32A0D2C8-1C1B-418E-9040-D1D054E3EFD9}">
      <dgm:prSet/>
      <dgm:spPr/>
      <dgm:t>
        <a:bodyPr/>
        <a:lstStyle/>
        <a:p>
          <a:r>
            <a:rPr lang="nl-BE">
              <a:latin typeface="Arial" panose="020B0604020202020204" pitchFamily="34" charset="0"/>
              <a:cs typeface="Arial" panose="020B0604020202020204" pitchFamily="34" charset="0"/>
            </a:rPr>
            <a:t>1LC: juf Annelies (bijtjesklas)</a:t>
          </a:r>
          <a:endParaRPr lang="en-US">
            <a:latin typeface="Arial" panose="020B0604020202020204" pitchFamily="34" charset="0"/>
            <a:cs typeface="Arial" panose="020B0604020202020204" pitchFamily="34" charset="0"/>
          </a:endParaRPr>
        </a:p>
      </dgm:t>
    </dgm:pt>
    <dgm:pt modelId="{263CA365-AA1E-4672-A52D-B7E35F722285}" type="parTrans" cxnId="{2921B414-1F3A-46BB-8333-40B10D48EF14}">
      <dgm:prSet/>
      <dgm:spPr/>
      <dgm:t>
        <a:bodyPr/>
        <a:lstStyle/>
        <a:p>
          <a:endParaRPr lang="en-US">
            <a:latin typeface="Arial" panose="020B0604020202020204" pitchFamily="34" charset="0"/>
            <a:cs typeface="Arial" panose="020B0604020202020204" pitchFamily="34" charset="0"/>
          </a:endParaRPr>
        </a:p>
      </dgm:t>
    </dgm:pt>
    <dgm:pt modelId="{A7408C3A-CFB6-4647-AC17-B3AF55C55439}" type="sibTrans" cxnId="{2921B414-1F3A-46BB-8333-40B10D48EF14}">
      <dgm:prSet/>
      <dgm:spPr/>
      <dgm:t>
        <a:bodyPr/>
        <a:lstStyle/>
        <a:p>
          <a:endParaRPr lang="en-US">
            <a:latin typeface="Arial" panose="020B0604020202020204" pitchFamily="34" charset="0"/>
            <a:cs typeface="Arial" panose="020B0604020202020204" pitchFamily="34" charset="0"/>
          </a:endParaRPr>
        </a:p>
      </dgm:t>
    </dgm:pt>
    <dgm:pt modelId="{80127501-1B8F-4252-81EF-67CB9B6FDE55}">
      <dgm:prSet/>
      <dgm:spPr/>
      <dgm:t>
        <a:bodyPr/>
        <a:lstStyle/>
        <a:p>
          <a:r>
            <a:rPr lang="nl-BE">
              <a:latin typeface="Arial" panose="020B0604020202020204" pitchFamily="34" charset="0"/>
              <a:cs typeface="Arial" panose="020B0604020202020204" pitchFamily="34" charset="0"/>
            </a:rPr>
            <a:t>1LD: juf Liesbeth (</a:t>
          </a:r>
          <a:r>
            <a:rPr lang="nl-BE" err="1">
              <a:latin typeface="Arial" panose="020B0604020202020204" pitchFamily="34" charset="0"/>
              <a:cs typeface="Arial" panose="020B0604020202020204" pitchFamily="34" charset="0"/>
            </a:rPr>
            <a:t>quokka</a:t>
          </a:r>
          <a:r>
            <a:rPr lang="nl-BE">
              <a:latin typeface="Arial" panose="020B0604020202020204" pitchFamily="34" charset="0"/>
              <a:cs typeface="Arial" panose="020B0604020202020204" pitchFamily="34" charset="0"/>
            </a:rPr>
            <a:t> klas)</a:t>
          </a:r>
          <a:endParaRPr lang="en-US">
            <a:latin typeface="Arial" panose="020B0604020202020204" pitchFamily="34" charset="0"/>
            <a:cs typeface="Arial" panose="020B0604020202020204" pitchFamily="34" charset="0"/>
          </a:endParaRPr>
        </a:p>
      </dgm:t>
    </dgm:pt>
    <dgm:pt modelId="{26BAC2C7-5CF1-4D12-808C-D38B1CC6AAE0}" type="parTrans" cxnId="{021434E7-9782-4EF8-A9E3-D45C195884CA}">
      <dgm:prSet/>
      <dgm:spPr/>
      <dgm:t>
        <a:bodyPr/>
        <a:lstStyle/>
        <a:p>
          <a:endParaRPr lang="en-US">
            <a:latin typeface="Arial" panose="020B0604020202020204" pitchFamily="34" charset="0"/>
            <a:cs typeface="Arial" panose="020B0604020202020204" pitchFamily="34" charset="0"/>
          </a:endParaRPr>
        </a:p>
      </dgm:t>
    </dgm:pt>
    <dgm:pt modelId="{EDC0ED4A-D938-437C-9ABA-0946BBA33D8E}" type="sibTrans" cxnId="{021434E7-9782-4EF8-A9E3-D45C195884CA}">
      <dgm:prSet/>
      <dgm:spPr/>
      <dgm:t>
        <a:bodyPr/>
        <a:lstStyle/>
        <a:p>
          <a:endParaRPr lang="en-US">
            <a:latin typeface="Arial" panose="020B0604020202020204" pitchFamily="34" charset="0"/>
            <a:cs typeface="Arial" panose="020B0604020202020204" pitchFamily="34" charset="0"/>
          </a:endParaRPr>
        </a:p>
      </dgm:t>
    </dgm:pt>
    <dgm:pt modelId="{49D1FC82-9C1A-41EF-9FFA-4080A7DBFFD9}">
      <dgm:prSet/>
      <dgm:spPr/>
      <dgm:t>
        <a:bodyPr/>
        <a:lstStyle/>
        <a:p>
          <a:r>
            <a:rPr lang="nl-BE">
              <a:latin typeface="Arial" panose="020B0604020202020204" pitchFamily="34" charset="0"/>
              <a:cs typeface="Arial" panose="020B0604020202020204" pitchFamily="34" charset="0"/>
            </a:rPr>
            <a:t>Zorg: juf San</a:t>
          </a:r>
          <a:endParaRPr lang="en-US">
            <a:latin typeface="Arial" panose="020B0604020202020204" pitchFamily="34" charset="0"/>
            <a:cs typeface="Arial" panose="020B0604020202020204" pitchFamily="34" charset="0"/>
          </a:endParaRPr>
        </a:p>
      </dgm:t>
    </dgm:pt>
    <dgm:pt modelId="{C661259F-B4DD-4847-800A-EE7E40577F36}" type="parTrans" cxnId="{A22765FB-463E-4D85-87B4-AE51E5598587}">
      <dgm:prSet/>
      <dgm:spPr/>
      <dgm:t>
        <a:bodyPr/>
        <a:lstStyle/>
        <a:p>
          <a:endParaRPr lang="en-US">
            <a:latin typeface="Arial" panose="020B0604020202020204" pitchFamily="34" charset="0"/>
            <a:cs typeface="Arial" panose="020B0604020202020204" pitchFamily="34" charset="0"/>
          </a:endParaRPr>
        </a:p>
      </dgm:t>
    </dgm:pt>
    <dgm:pt modelId="{775C7EE0-F6A3-4935-922B-BE3938F22D53}" type="sibTrans" cxnId="{A22765FB-463E-4D85-87B4-AE51E5598587}">
      <dgm:prSet/>
      <dgm:spPr/>
      <dgm:t>
        <a:bodyPr/>
        <a:lstStyle/>
        <a:p>
          <a:endParaRPr lang="en-US">
            <a:latin typeface="Arial" panose="020B0604020202020204" pitchFamily="34" charset="0"/>
            <a:cs typeface="Arial" panose="020B0604020202020204" pitchFamily="34" charset="0"/>
          </a:endParaRPr>
        </a:p>
      </dgm:t>
    </dgm:pt>
    <dgm:pt modelId="{179F5D14-99CF-4E63-87E7-E17F7CE02F8F}">
      <dgm:prSet/>
      <dgm:spPr/>
      <dgm:t>
        <a:bodyPr/>
        <a:lstStyle/>
        <a:p>
          <a:r>
            <a:rPr lang="nl-BE">
              <a:latin typeface="Arial" panose="020B0604020202020204" pitchFamily="34" charset="0"/>
              <a:cs typeface="Arial" panose="020B0604020202020204" pitchFamily="34" charset="0"/>
            </a:rPr>
            <a:t>* Klasintern</a:t>
          </a:r>
          <a:endParaRPr lang="en-US">
            <a:latin typeface="Arial" panose="020B0604020202020204" pitchFamily="34" charset="0"/>
            <a:cs typeface="Arial" panose="020B0604020202020204" pitchFamily="34" charset="0"/>
          </a:endParaRPr>
        </a:p>
      </dgm:t>
    </dgm:pt>
    <dgm:pt modelId="{42B374BB-2C33-4787-892D-C73EF5EC6C2B}" type="parTrans" cxnId="{1269AA69-4C61-443D-AA20-EBB9C0ACE56B}">
      <dgm:prSet/>
      <dgm:spPr/>
      <dgm:t>
        <a:bodyPr/>
        <a:lstStyle/>
        <a:p>
          <a:endParaRPr lang="en-US">
            <a:latin typeface="Arial" panose="020B0604020202020204" pitchFamily="34" charset="0"/>
            <a:cs typeface="Arial" panose="020B0604020202020204" pitchFamily="34" charset="0"/>
          </a:endParaRPr>
        </a:p>
      </dgm:t>
    </dgm:pt>
    <dgm:pt modelId="{57C09FB1-FFFE-4A8A-821D-5B4915AA0C12}" type="sibTrans" cxnId="{1269AA69-4C61-443D-AA20-EBB9C0ACE56B}">
      <dgm:prSet/>
      <dgm:spPr/>
      <dgm:t>
        <a:bodyPr/>
        <a:lstStyle/>
        <a:p>
          <a:endParaRPr lang="en-US">
            <a:latin typeface="Arial" panose="020B0604020202020204" pitchFamily="34" charset="0"/>
            <a:cs typeface="Arial" panose="020B0604020202020204" pitchFamily="34" charset="0"/>
          </a:endParaRPr>
        </a:p>
      </dgm:t>
    </dgm:pt>
    <dgm:pt modelId="{5E417252-4E41-4B06-88E8-956D76EEE49F}">
      <dgm:prSet/>
      <dgm:spPr/>
      <dgm:t>
        <a:bodyPr/>
        <a:lstStyle/>
        <a:p>
          <a:r>
            <a:rPr lang="nl-BE">
              <a:latin typeface="Arial" panose="020B0604020202020204" pitchFamily="34" charset="0"/>
              <a:cs typeface="Arial" panose="020B0604020202020204" pitchFamily="34" charset="0"/>
            </a:rPr>
            <a:t>* Klasextern ( extra remediëring, bijwerken bij afwezigheid,…)</a:t>
          </a:r>
          <a:endParaRPr lang="en-US">
            <a:latin typeface="Arial" panose="020B0604020202020204" pitchFamily="34" charset="0"/>
            <a:cs typeface="Arial" panose="020B0604020202020204" pitchFamily="34" charset="0"/>
          </a:endParaRPr>
        </a:p>
      </dgm:t>
    </dgm:pt>
    <dgm:pt modelId="{7656ABE7-6A7C-4250-A9A9-14B43ED6B537}" type="parTrans" cxnId="{A4B098DB-E57D-4BBE-8045-C552D2F47EC5}">
      <dgm:prSet/>
      <dgm:spPr/>
      <dgm:t>
        <a:bodyPr/>
        <a:lstStyle/>
        <a:p>
          <a:endParaRPr lang="en-US">
            <a:latin typeface="Arial" panose="020B0604020202020204" pitchFamily="34" charset="0"/>
            <a:cs typeface="Arial" panose="020B0604020202020204" pitchFamily="34" charset="0"/>
          </a:endParaRPr>
        </a:p>
      </dgm:t>
    </dgm:pt>
    <dgm:pt modelId="{B61787EA-FF8F-4B26-BE8E-7A138F350FF3}" type="sibTrans" cxnId="{A4B098DB-E57D-4BBE-8045-C552D2F47EC5}">
      <dgm:prSet/>
      <dgm:spPr/>
      <dgm:t>
        <a:bodyPr/>
        <a:lstStyle/>
        <a:p>
          <a:endParaRPr lang="en-US">
            <a:latin typeface="Arial" panose="020B0604020202020204" pitchFamily="34" charset="0"/>
            <a:cs typeface="Arial" panose="020B0604020202020204" pitchFamily="34" charset="0"/>
          </a:endParaRPr>
        </a:p>
      </dgm:t>
    </dgm:pt>
    <dgm:pt modelId="{4AAAA878-55CA-4D6D-9B08-CC361643FAB2}" type="pres">
      <dgm:prSet presAssocID="{CB80D45C-512C-440B-AE88-FA9E4162333F}" presName="vert0" presStyleCnt="0">
        <dgm:presLayoutVars>
          <dgm:dir/>
          <dgm:animOne val="branch"/>
          <dgm:animLvl val="lvl"/>
        </dgm:presLayoutVars>
      </dgm:prSet>
      <dgm:spPr/>
    </dgm:pt>
    <dgm:pt modelId="{43197178-2333-4945-9CFB-CF8A60719CCE}" type="pres">
      <dgm:prSet presAssocID="{DA997011-AA3E-40FB-AD41-CC8E594DEB6A}" presName="thickLine" presStyleLbl="alignNode1" presStyleIdx="0" presStyleCnt="7"/>
      <dgm:spPr/>
    </dgm:pt>
    <dgm:pt modelId="{DDE69362-E3B9-4352-A3D9-B835C0C162F9}" type="pres">
      <dgm:prSet presAssocID="{DA997011-AA3E-40FB-AD41-CC8E594DEB6A}" presName="horz1" presStyleCnt="0"/>
      <dgm:spPr/>
    </dgm:pt>
    <dgm:pt modelId="{A6609F26-23CD-426E-B84D-6DE2AEE2901C}" type="pres">
      <dgm:prSet presAssocID="{DA997011-AA3E-40FB-AD41-CC8E594DEB6A}" presName="tx1" presStyleLbl="revTx" presStyleIdx="0" presStyleCnt="7"/>
      <dgm:spPr/>
    </dgm:pt>
    <dgm:pt modelId="{EE9136FD-6D55-4BE2-86BB-B241A73D95E5}" type="pres">
      <dgm:prSet presAssocID="{DA997011-AA3E-40FB-AD41-CC8E594DEB6A}" presName="vert1" presStyleCnt="0"/>
      <dgm:spPr/>
    </dgm:pt>
    <dgm:pt modelId="{02AF002D-ACE3-4F13-AC79-3781B1744879}" type="pres">
      <dgm:prSet presAssocID="{25A12F32-8639-4DF5-9705-659AC9FB77D5}" presName="thickLine" presStyleLbl="alignNode1" presStyleIdx="1" presStyleCnt="7"/>
      <dgm:spPr/>
    </dgm:pt>
    <dgm:pt modelId="{875350DC-DA84-43C9-B66C-404B903D43AE}" type="pres">
      <dgm:prSet presAssocID="{25A12F32-8639-4DF5-9705-659AC9FB77D5}" presName="horz1" presStyleCnt="0"/>
      <dgm:spPr/>
    </dgm:pt>
    <dgm:pt modelId="{10A67266-A951-4DF3-B510-74FAB498F8B3}" type="pres">
      <dgm:prSet presAssocID="{25A12F32-8639-4DF5-9705-659AC9FB77D5}" presName="tx1" presStyleLbl="revTx" presStyleIdx="1" presStyleCnt="7"/>
      <dgm:spPr/>
    </dgm:pt>
    <dgm:pt modelId="{4EF63789-A78D-4D79-ABE8-4D56EF672B68}" type="pres">
      <dgm:prSet presAssocID="{25A12F32-8639-4DF5-9705-659AC9FB77D5}" presName="vert1" presStyleCnt="0"/>
      <dgm:spPr/>
    </dgm:pt>
    <dgm:pt modelId="{36719568-146E-4D17-A13D-F6E95C8E0A6F}" type="pres">
      <dgm:prSet presAssocID="{32A0D2C8-1C1B-418E-9040-D1D054E3EFD9}" presName="thickLine" presStyleLbl="alignNode1" presStyleIdx="2" presStyleCnt="7"/>
      <dgm:spPr/>
    </dgm:pt>
    <dgm:pt modelId="{9A95A6F7-E5C3-4E01-859F-35FFD11D4FEE}" type="pres">
      <dgm:prSet presAssocID="{32A0D2C8-1C1B-418E-9040-D1D054E3EFD9}" presName="horz1" presStyleCnt="0"/>
      <dgm:spPr/>
    </dgm:pt>
    <dgm:pt modelId="{BB4E9C7C-AAE9-40E9-A1F6-CBCE70459492}" type="pres">
      <dgm:prSet presAssocID="{32A0D2C8-1C1B-418E-9040-D1D054E3EFD9}" presName="tx1" presStyleLbl="revTx" presStyleIdx="2" presStyleCnt="7"/>
      <dgm:spPr/>
    </dgm:pt>
    <dgm:pt modelId="{69F9125D-C1E5-40CE-B821-89994B391CDC}" type="pres">
      <dgm:prSet presAssocID="{32A0D2C8-1C1B-418E-9040-D1D054E3EFD9}" presName="vert1" presStyleCnt="0"/>
      <dgm:spPr/>
    </dgm:pt>
    <dgm:pt modelId="{646039F4-522E-43B2-B64D-3CFB13817F48}" type="pres">
      <dgm:prSet presAssocID="{80127501-1B8F-4252-81EF-67CB9B6FDE55}" presName="thickLine" presStyleLbl="alignNode1" presStyleIdx="3" presStyleCnt="7"/>
      <dgm:spPr/>
    </dgm:pt>
    <dgm:pt modelId="{ACF2CB18-F4E2-4E26-B5B1-5E053995C94A}" type="pres">
      <dgm:prSet presAssocID="{80127501-1B8F-4252-81EF-67CB9B6FDE55}" presName="horz1" presStyleCnt="0"/>
      <dgm:spPr/>
    </dgm:pt>
    <dgm:pt modelId="{348EC9D5-CAC0-441A-91F7-0D95E2E32E4C}" type="pres">
      <dgm:prSet presAssocID="{80127501-1B8F-4252-81EF-67CB9B6FDE55}" presName="tx1" presStyleLbl="revTx" presStyleIdx="3" presStyleCnt="7"/>
      <dgm:spPr/>
    </dgm:pt>
    <dgm:pt modelId="{6B4D0336-4B8B-4DCE-911A-ACBAC0A30CCE}" type="pres">
      <dgm:prSet presAssocID="{80127501-1B8F-4252-81EF-67CB9B6FDE55}" presName="vert1" presStyleCnt="0"/>
      <dgm:spPr/>
    </dgm:pt>
    <dgm:pt modelId="{24579F11-A061-4038-8935-4F59DACFE380}" type="pres">
      <dgm:prSet presAssocID="{49D1FC82-9C1A-41EF-9FFA-4080A7DBFFD9}" presName="thickLine" presStyleLbl="alignNode1" presStyleIdx="4" presStyleCnt="7"/>
      <dgm:spPr/>
    </dgm:pt>
    <dgm:pt modelId="{B23BC962-D775-43DF-96F2-EEA28F53ECAC}" type="pres">
      <dgm:prSet presAssocID="{49D1FC82-9C1A-41EF-9FFA-4080A7DBFFD9}" presName="horz1" presStyleCnt="0"/>
      <dgm:spPr/>
    </dgm:pt>
    <dgm:pt modelId="{C567667C-A325-4B19-A8CF-0EFCC4AE6EFF}" type="pres">
      <dgm:prSet presAssocID="{49D1FC82-9C1A-41EF-9FFA-4080A7DBFFD9}" presName="tx1" presStyleLbl="revTx" presStyleIdx="4" presStyleCnt="7"/>
      <dgm:spPr/>
    </dgm:pt>
    <dgm:pt modelId="{1B7D5DF6-073B-4BA1-9548-AB491EF39F89}" type="pres">
      <dgm:prSet presAssocID="{49D1FC82-9C1A-41EF-9FFA-4080A7DBFFD9}" presName="vert1" presStyleCnt="0"/>
      <dgm:spPr/>
    </dgm:pt>
    <dgm:pt modelId="{CDD17459-738B-4584-9BAC-16E3E1D9744C}" type="pres">
      <dgm:prSet presAssocID="{179F5D14-99CF-4E63-87E7-E17F7CE02F8F}" presName="thickLine" presStyleLbl="alignNode1" presStyleIdx="5" presStyleCnt="7"/>
      <dgm:spPr/>
    </dgm:pt>
    <dgm:pt modelId="{23F5F3C2-A5FD-48D7-9AE3-B1ED73897151}" type="pres">
      <dgm:prSet presAssocID="{179F5D14-99CF-4E63-87E7-E17F7CE02F8F}" presName="horz1" presStyleCnt="0"/>
      <dgm:spPr/>
    </dgm:pt>
    <dgm:pt modelId="{421694CD-268E-4396-A0E5-E15CEDBFA101}" type="pres">
      <dgm:prSet presAssocID="{179F5D14-99CF-4E63-87E7-E17F7CE02F8F}" presName="tx1" presStyleLbl="revTx" presStyleIdx="5" presStyleCnt="7"/>
      <dgm:spPr/>
    </dgm:pt>
    <dgm:pt modelId="{EF9F802F-280B-4612-BBB0-6D1B2A3FF909}" type="pres">
      <dgm:prSet presAssocID="{179F5D14-99CF-4E63-87E7-E17F7CE02F8F}" presName="vert1" presStyleCnt="0"/>
      <dgm:spPr/>
    </dgm:pt>
    <dgm:pt modelId="{B9018919-7DAF-4181-A6AC-FB3925BD9767}" type="pres">
      <dgm:prSet presAssocID="{5E417252-4E41-4B06-88E8-956D76EEE49F}" presName="thickLine" presStyleLbl="alignNode1" presStyleIdx="6" presStyleCnt="7"/>
      <dgm:spPr/>
    </dgm:pt>
    <dgm:pt modelId="{A1B1F421-49C8-402C-8CD8-E7F6A689A2E4}" type="pres">
      <dgm:prSet presAssocID="{5E417252-4E41-4B06-88E8-956D76EEE49F}" presName="horz1" presStyleCnt="0"/>
      <dgm:spPr/>
    </dgm:pt>
    <dgm:pt modelId="{3BC46BA0-EFBF-443A-A779-E3DCBD7155E0}" type="pres">
      <dgm:prSet presAssocID="{5E417252-4E41-4B06-88E8-956D76EEE49F}" presName="tx1" presStyleLbl="revTx" presStyleIdx="6" presStyleCnt="7"/>
      <dgm:spPr/>
    </dgm:pt>
    <dgm:pt modelId="{D0A436B0-99B5-41E5-97B9-A1286487B961}" type="pres">
      <dgm:prSet presAssocID="{5E417252-4E41-4B06-88E8-956D76EEE49F}" presName="vert1" presStyleCnt="0"/>
      <dgm:spPr/>
    </dgm:pt>
  </dgm:ptLst>
  <dgm:cxnLst>
    <dgm:cxn modelId="{2921B414-1F3A-46BB-8333-40B10D48EF14}" srcId="{CB80D45C-512C-440B-AE88-FA9E4162333F}" destId="{32A0D2C8-1C1B-418E-9040-D1D054E3EFD9}" srcOrd="2" destOrd="0" parTransId="{263CA365-AA1E-4672-A52D-B7E35F722285}" sibTransId="{A7408C3A-CFB6-4647-AC17-B3AF55C55439}"/>
    <dgm:cxn modelId="{9E6B4A5B-D36C-4F3D-864A-8307A31F35AD}" srcId="{CB80D45C-512C-440B-AE88-FA9E4162333F}" destId="{25A12F32-8639-4DF5-9705-659AC9FB77D5}" srcOrd="1" destOrd="0" parTransId="{39DC133E-CC6E-4F32-9E2A-CD0E5AAC7A0B}" sibTransId="{2EDA8A0C-53CE-4D19-A56F-3203B3E30876}"/>
    <dgm:cxn modelId="{1269AA69-4C61-443D-AA20-EBB9C0ACE56B}" srcId="{CB80D45C-512C-440B-AE88-FA9E4162333F}" destId="{179F5D14-99CF-4E63-87E7-E17F7CE02F8F}" srcOrd="5" destOrd="0" parTransId="{42B374BB-2C33-4787-892D-C73EF5EC6C2B}" sibTransId="{57C09FB1-FFFE-4A8A-821D-5B4915AA0C12}"/>
    <dgm:cxn modelId="{A0652D4E-D544-4711-B0F3-D69366F0FC4D}" type="presOf" srcId="{49D1FC82-9C1A-41EF-9FFA-4080A7DBFFD9}" destId="{C567667C-A325-4B19-A8CF-0EFCC4AE6EFF}" srcOrd="0" destOrd="0" presId="urn:microsoft.com/office/officeart/2008/layout/LinedList"/>
    <dgm:cxn modelId="{92C3B572-E770-43F6-82B4-B864E7DA2E37}" type="presOf" srcId="{179F5D14-99CF-4E63-87E7-E17F7CE02F8F}" destId="{421694CD-268E-4396-A0E5-E15CEDBFA101}" srcOrd="0" destOrd="0" presId="urn:microsoft.com/office/officeart/2008/layout/LinedList"/>
    <dgm:cxn modelId="{F220B880-E987-475C-907E-551378A20BB4}" type="presOf" srcId="{5E417252-4E41-4B06-88E8-956D76EEE49F}" destId="{3BC46BA0-EFBF-443A-A779-E3DCBD7155E0}" srcOrd="0" destOrd="0" presId="urn:microsoft.com/office/officeart/2008/layout/LinedList"/>
    <dgm:cxn modelId="{84215A8C-7E63-487B-94B4-F044F1B8DDB7}" type="presOf" srcId="{80127501-1B8F-4252-81EF-67CB9B6FDE55}" destId="{348EC9D5-CAC0-441A-91F7-0D95E2E32E4C}" srcOrd="0" destOrd="0" presId="urn:microsoft.com/office/officeart/2008/layout/LinedList"/>
    <dgm:cxn modelId="{96D8B491-E7AF-4ED0-AEE4-B8BFE342E855}" type="presOf" srcId="{25A12F32-8639-4DF5-9705-659AC9FB77D5}" destId="{10A67266-A951-4DF3-B510-74FAB498F8B3}" srcOrd="0" destOrd="0" presId="urn:microsoft.com/office/officeart/2008/layout/LinedList"/>
    <dgm:cxn modelId="{7E526F94-2B1B-4115-A41D-7B71537BC8EE}" type="presOf" srcId="{32A0D2C8-1C1B-418E-9040-D1D054E3EFD9}" destId="{BB4E9C7C-AAE9-40E9-A1F6-CBCE70459492}" srcOrd="0" destOrd="0" presId="urn:microsoft.com/office/officeart/2008/layout/LinedList"/>
    <dgm:cxn modelId="{4E45579F-E1FE-4C1B-98E0-B2EDCFDBECB2}" type="presOf" srcId="{DA997011-AA3E-40FB-AD41-CC8E594DEB6A}" destId="{A6609F26-23CD-426E-B84D-6DE2AEE2901C}" srcOrd="0" destOrd="0" presId="urn:microsoft.com/office/officeart/2008/layout/LinedList"/>
    <dgm:cxn modelId="{E52F9AC4-1AFA-44C1-90F5-CB7E8C741B7E}" type="presOf" srcId="{CB80D45C-512C-440B-AE88-FA9E4162333F}" destId="{4AAAA878-55CA-4D6D-9B08-CC361643FAB2}" srcOrd="0" destOrd="0" presId="urn:microsoft.com/office/officeart/2008/layout/LinedList"/>
    <dgm:cxn modelId="{A4B098DB-E57D-4BBE-8045-C552D2F47EC5}" srcId="{CB80D45C-512C-440B-AE88-FA9E4162333F}" destId="{5E417252-4E41-4B06-88E8-956D76EEE49F}" srcOrd="6" destOrd="0" parTransId="{7656ABE7-6A7C-4250-A9A9-14B43ED6B537}" sibTransId="{B61787EA-FF8F-4B26-BE8E-7A138F350FF3}"/>
    <dgm:cxn modelId="{3BC235DD-85B2-4E50-9BD0-63D1CF635713}" srcId="{CB80D45C-512C-440B-AE88-FA9E4162333F}" destId="{DA997011-AA3E-40FB-AD41-CC8E594DEB6A}" srcOrd="0" destOrd="0" parTransId="{7382D376-778F-4B60-8D77-EB499B8B3F52}" sibTransId="{4114C65D-E5ED-4D2F-B2B5-C63C72C5CF14}"/>
    <dgm:cxn modelId="{021434E7-9782-4EF8-A9E3-D45C195884CA}" srcId="{CB80D45C-512C-440B-AE88-FA9E4162333F}" destId="{80127501-1B8F-4252-81EF-67CB9B6FDE55}" srcOrd="3" destOrd="0" parTransId="{26BAC2C7-5CF1-4D12-808C-D38B1CC6AAE0}" sibTransId="{EDC0ED4A-D938-437C-9ABA-0946BBA33D8E}"/>
    <dgm:cxn modelId="{A22765FB-463E-4D85-87B4-AE51E5598587}" srcId="{CB80D45C-512C-440B-AE88-FA9E4162333F}" destId="{49D1FC82-9C1A-41EF-9FFA-4080A7DBFFD9}" srcOrd="4" destOrd="0" parTransId="{C661259F-B4DD-4847-800A-EE7E40577F36}" sibTransId="{775C7EE0-F6A3-4935-922B-BE3938F22D53}"/>
    <dgm:cxn modelId="{656A8D8B-D19B-4012-934B-DE6CE87F9A1E}" type="presParOf" srcId="{4AAAA878-55CA-4D6D-9B08-CC361643FAB2}" destId="{43197178-2333-4945-9CFB-CF8A60719CCE}" srcOrd="0" destOrd="0" presId="urn:microsoft.com/office/officeart/2008/layout/LinedList"/>
    <dgm:cxn modelId="{81A3C965-D428-4E2E-A16D-D45778DD91A0}" type="presParOf" srcId="{4AAAA878-55CA-4D6D-9B08-CC361643FAB2}" destId="{DDE69362-E3B9-4352-A3D9-B835C0C162F9}" srcOrd="1" destOrd="0" presId="urn:microsoft.com/office/officeart/2008/layout/LinedList"/>
    <dgm:cxn modelId="{A2D728C8-3F93-4E8E-9CCD-F56D2877B3E6}" type="presParOf" srcId="{DDE69362-E3B9-4352-A3D9-B835C0C162F9}" destId="{A6609F26-23CD-426E-B84D-6DE2AEE2901C}" srcOrd="0" destOrd="0" presId="urn:microsoft.com/office/officeart/2008/layout/LinedList"/>
    <dgm:cxn modelId="{EDAA79AA-1AF8-40EF-935D-674ABD95400B}" type="presParOf" srcId="{DDE69362-E3B9-4352-A3D9-B835C0C162F9}" destId="{EE9136FD-6D55-4BE2-86BB-B241A73D95E5}" srcOrd="1" destOrd="0" presId="urn:microsoft.com/office/officeart/2008/layout/LinedList"/>
    <dgm:cxn modelId="{96BECE04-A337-44ED-A295-13C5B36A66DF}" type="presParOf" srcId="{4AAAA878-55CA-4D6D-9B08-CC361643FAB2}" destId="{02AF002D-ACE3-4F13-AC79-3781B1744879}" srcOrd="2" destOrd="0" presId="urn:microsoft.com/office/officeart/2008/layout/LinedList"/>
    <dgm:cxn modelId="{2003CB62-982C-44AB-B789-875C3FF43983}" type="presParOf" srcId="{4AAAA878-55CA-4D6D-9B08-CC361643FAB2}" destId="{875350DC-DA84-43C9-B66C-404B903D43AE}" srcOrd="3" destOrd="0" presId="urn:microsoft.com/office/officeart/2008/layout/LinedList"/>
    <dgm:cxn modelId="{B372F39E-2692-49EC-B30D-8BDA5BC5B51D}" type="presParOf" srcId="{875350DC-DA84-43C9-B66C-404B903D43AE}" destId="{10A67266-A951-4DF3-B510-74FAB498F8B3}" srcOrd="0" destOrd="0" presId="urn:microsoft.com/office/officeart/2008/layout/LinedList"/>
    <dgm:cxn modelId="{DEE107B1-88B3-4EDA-ABB2-60A20EFD76A4}" type="presParOf" srcId="{875350DC-DA84-43C9-B66C-404B903D43AE}" destId="{4EF63789-A78D-4D79-ABE8-4D56EF672B68}" srcOrd="1" destOrd="0" presId="urn:microsoft.com/office/officeart/2008/layout/LinedList"/>
    <dgm:cxn modelId="{3AA46AFE-74FB-4D4C-AF94-CC7024E55B9A}" type="presParOf" srcId="{4AAAA878-55CA-4D6D-9B08-CC361643FAB2}" destId="{36719568-146E-4D17-A13D-F6E95C8E0A6F}" srcOrd="4" destOrd="0" presId="urn:microsoft.com/office/officeart/2008/layout/LinedList"/>
    <dgm:cxn modelId="{F7BB60E0-A483-4A84-8023-2026E60906B2}" type="presParOf" srcId="{4AAAA878-55CA-4D6D-9B08-CC361643FAB2}" destId="{9A95A6F7-E5C3-4E01-859F-35FFD11D4FEE}" srcOrd="5" destOrd="0" presId="urn:microsoft.com/office/officeart/2008/layout/LinedList"/>
    <dgm:cxn modelId="{76F83D13-531C-4E6F-8264-6C2230EC3EB9}" type="presParOf" srcId="{9A95A6F7-E5C3-4E01-859F-35FFD11D4FEE}" destId="{BB4E9C7C-AAE9-40E9-A1F6-CBCE70459492}" srcOrd="0" destOrd="0" presId="urn:microsoft.com/office/officeart/2008/layout/LinedList"/>
    <dgm:cxn modelId="{7C73B485-5F1C-437E-81A6-CB25FC5D9B74}" type="presParOf" srcId="{9A95A6F7-E5C3-4E01-859F-35FFD11D4FEE}" destId="{69F9125D-C1E5-40CE-B821-89994B391CDC}" srcOrd="1" destOrd="0" presId="urn:microsoft.com/office/officeart/2008/layout/LinedList"/>
    <dgm:cxn modelId="{0BDF7423-4B3F-4CAB-8271-82653727F0E4}" type="presParOf" srcId="{4AAAA878-55CA-4D6D-9B08-CC361643FAB2}" destId="{646039F4-522E-43B2-B64D-3CFB13817F48}" srcOrd="6" destOrd="0" presId="urn:microsoft.com/office/officeart/2008/layout/LinedList"/>
    <dgm:cxn modelId="{074CC405-2CE0-4687-AB85-9C42629509B6}" type="presParOf" srcId="{4AAAA878-55CA-4D6D-9B08-CC361643FAB2}" destId="{ACF2CB18-F4E2-4E26-B5B1-5E053995C94A}" srcOrd="7" destOrd="0" presId="urn:microsoft.com/office/officeart/2008/layout/LinedList"/>
    <dgm:cxn modelId="{D9F078B7-7979-4E5B-B3E5-A18E41EC41DA}" type="presParOf" srcId="{ACF2CB18-F4E2-4E26-B5B1-5E053995C94A}" destId="{348EC9D5-CAC0-441A-91F7-0D95E2E32E4C}" srcOrd="0" destOrd="0" presId="urn:microsoft.com/office/officeart/2008/layout/LinedList"/>
    <dgm:cxn modelId="{BB498490-E8CF-4DB3-8E2B-0AA6D0F6912D}" type="presParOf" srcId="{ACF2CB18-F4E2-4E26-B5B1-5E053995C94A}" destId="{6B4D0336-4B8B-4DCE-911A-ACBAC0A30CCE}" srcOrd="1" destOrd="0" presId="urn:microsoft.com/office/officeart/2008/layout/LinedList"/>
    <dgm:cxn modelId="{B27FD3B1-295E-4B8A-8A9D-E65C510451DB}" type="presParOf" srcId="{4AAAA878-55CA-4D6D-9B08-CC361643FAB2}" destId="{24579F11-A061-4038-8935-4F59DACFE380}" srcOrd="8" destOrd="0" presId="urn:microsoft.com/office/officeart/2008/layout/LinedList"/>
    <dgm:cxn modelId="{AF6F7EEB-3733-4500-9819-2B58B6130E60}" type="presParOf" srcId="{4AAAA878-55CA-4D6D-9B08-CC361643FAB2}" destId="{B23BC962-D775-43DF-96F2-EEA28F53ECAC}" srcOrd="9" destOrd="0" presId="urn:microsoft.com/office/officeart/2008/layout/LinedList"/>
    <dgm:cxn modelId="{60E8A7E5-B3C6-4BE9-AF82-501AB1D8CD41}" type="presParOf" srcId="{B23BC962-D775-43DF-96F2-EEA28F53ECAC}" destId="{C567667C-A325-4B19-A8CF-0EFCC4AE6EFF}" srcOrd="0" destOrd="0" presId="urn:microsoft.com/office/officeart/2008/layout/LinedList"/>
    <dgm:cxn modelId="{1549A172-33C4-4C43-BC6C-C1387638CDD7}" type="presParOf" srcId="{B23BC962-D775-43DF-96F2-EEA28F53ECAC}" destId="{1B7D5DF6-073B-4BA1-9548-AB491EF39F89}" srcOrd="1" destOrd="0" presId="urn:microsoft.com/office/officeart/2008/layout/LinedList"/>
    <dgm:cxn modelId="{B2A8C6A5-7961-4F07-8ECB-23F7BD77A50A}" type="presParOf" srcId="{4AAAA878-55CA-4D6D-9B08-CC361643FAB2}" destId="{CDD17459-738B-4584-9BAC-16E3E1D9744C}" srcOrd="10" destOrd="0" presId="urn:microsoft.com/office/officeart/2008/layout/LinedList"/>
    <dgm:cxn modelId="{79464D24-D25F-4AEF-9D2A-9279C2B272A8}" type="presParOf" srcId="{4AAAA878-55CA-4D6D-9B08-CC361643FAB2}" destId="{23F5F3C2-A5FD-48D7-9AE3-B1ED73897151}" srcOrd="11" destOrd="0" presId="urn:microsoft.com/office/officeart/2008/layout/LinedList"/>
    <dgm:cxn modelId="{D6592152-8B5E-42EE-847A-37A1E6379A6C}" type="presParOf" srcId="{23F5F3C2-A5FD-48D7-9AE3-B1ED73897151}" destId="{421694CD-268E-4396-A0E5-E15CEDBFA101}" srcOrd="0" destOrd="0" presId="urn:microsoft.com/office/officeart/2008/layout/LinedList"/>
    <dgm:cxn modelId="{32C45895-0588-4AD8-960F-1F92166AF4CD}" type="presParOf" srcId="{23F5F3C2-A5FD-48D7-9AE3-B1ED73897151}" destId="{EF9F802F-280B-4612-BBB0-6D1B2A3FF909}" srcOrd="1" destOrd="0" presId="urn:microsoft.com/office/officeart/2008/layout/LinedList"/>
    <dgm:cxn modelId="{165E9529-989E-4B90-85FB-8A79F663B635}" type="presParOf" srcId="{4AAAA878-55CA-4D6D-9B08-CC361643FAB2}" destId="{B9018919-7DAF-4181-A6AC-FB3925BD9767}" srcOrd="12" destOrd="0" presId="urn:microsoft.com/office/officeart/2008/layout/LinedList"/>
    <dgm:cxn modelId="{9A49B1B5-0A81-4DF2-9412-D74E614B6733}" type="presParOf" srcId="{4AAAA878-55CA-4D6D-9B08-CC361643FAB2}" destId="{A1B1F421-49C8-402C-8CD8-E7F6A689A2E4}" srcOrd="13" destOrd="0" presId="urn:microsoft.com/office/officeart/2008/layout/LinedList"/>
    <dgm:cxn modelId="{E38B41D8-E795-470F-B80C-C16E17352C63}" type="presParOf" srcId="{A1B1F421-49C8-402C-8CD8-E7F6A689A2E4}" destId="{3BC46BA0-EFBF-443A-A779-E3DCBD7155E0}" srcOrd="0" destOrd="0" presId="urn:microsoft.com/office/officeart/2008/layout/LinedList"/>
    <dgm:cxn modelId="{8321B17D-A16F-44A2-B39B-1F7B9ED6E292}" type="presParOf" srcId="{A1B1F421-49C8-402C-8CD8-E7F6A689A2E4}" destId="{D0A436B0-99B5-41E5-97B9-A1286487B96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23B3E4-9208-4F7F-9F1A-E82D4959ADE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C6F1B72-E7AF-4FC3-88E4-F8830E575D29}">
      <dgm:prSet/>
      <dgm:spPr/>
      <dgm:t>
        <a:bodyPr/>
        <a:lstStyle/>
        <a:p>
          <a:r>
            <a:rPr lang="nl-BE"/>
            <a:t>Het figuurtje “Ona” neemt ons mee om de wereld van het kind te verkennen. </a:t>
          </a:r>
          <a:endParaRPr lang="en-US"/>
        </a:p>
      </dgm:t>
    </dgm:pt>
    <dgm:pt modelId="{F349A260-2705-4E78-9A2C-311B37352F43}" type="parTrans" cxnId="{26CA027B-44B3-4492-8882-5C3035A0C9C7}">
      <dgm:prSet/>
      <dgm:spPr/>
      <dgm:t>
        <a:bodyPr/>
        <a:lstStyle/>
        <a:p>
          <a:endParaRPr lang="en-US"/>
        </a:p>
      </dgm:t>
    </dgm:pt>
    <dgm:pt modelId="{34B31978-9F85-4E54-84DD-E8666F6E0D19}" type="sibTrans" cxnId="{26CA027B-44B3-4492-8882-5C3035A0C9C7}">
      <dgm:prSet/>
      <dgm:spPr/>
      <dgm:t>
        <a:bodyPr/>
        <a:lstStyle/>
        <a:p>
          <a:endParaRPr lang="en-US"/>
        </a:p>
      </dgm:t>
    </dgm:pt>
    <dgm:pt modelId="{23B43A71-4F46-453B-AB3C-000058E824E3}">
      <dgm:prSet/>
      <dgm:spPr/>
      <dgm:t>
        <a:bodyPr/>
        <a:lstStyle/>
        <a:p>
          <a:r>
            <a:rPr lang="nl-BE"/>
            <a:t>Grote feesten komen aan bod</a:t>
          </a:r>
          <a:r>
            <a:rPr lang="en-US"/>
            <a:t>​: </a:t>
          </a:r>
          <a:r>
            <a:rPr lang="nl-BE"/>
            <a:t>advent, Kerstmis, vasten, Pasen,… </a:t>
          </a:r>
          <a:r>
            <a:rPr lang="en-US"/>
            <a:t>​</a:t>
          </a:r>
        </a:p>
      </dgm:t>
    </dgm:pt>
    <dgm:pt modelId="{08234686-5F59-49B6-B1FD-89A0D2D3F251}" type="parTrans" cxnId="{E7939800-C25B-4D13-9441-57A17C6093D4}">
      <dgm:prSet/>
      <dgm:spPr/>
      <dgm:t>
        <a:bodyPr/>
        <a:lstStyle/>
        <a:p>
          <a:endParaRPr lang="en-US"/>
        </a:p>
      </dgm:t>
    </dgm:pt>
    <dgm:pt modelId="{B0D63258-E9EE-4A7D-AB4C-FA7713BBD0E7}" type="sibTrans" cxnId="{E7939800-C25B-4D13-9441-57A17C6093D4}">
      <dgm:prSet/>
      <dgm:spPr/>
      <dgm:t>
        <a:bodyPr/>
        <a:lstStyle/>
        <a:p>
          <a:endParaRPr lang="en-US"/>
        </a:p>
      </dgm:t>
    </dgm:pt>
    <dgm:pt modelId="{5D9A1A4C-F7FC-410B-A92D-5655D5BAF0C2}">
      <dgm:prSet/>
      <dgm:spPr/>
      <dgm:t>
        <a:bodyPr/>
        <a:lstStyle/>
        <a:p>
          <a:r>
            <a:rPr lang="en-US"/>
            <a:t>Wij verwachten een respectvolle houding voor ieders geloof</a:t>
          </a:r>
        </a:p>
      </dgm:t>
    </dgm:pt>
    <dgm:pt modelId="{51A5BDE9-6198-4532-80A5-9B95AFE11B46}" type="parTrans" cxnId="{E8D2E19F-8484-4368-8B4B-9A8BB95BD72A}">
      <dgm:prSet/>
      <dgm:spPr/>
      <dgm:t>
        <a:bodyPr/>
        <a:lstStyle/>
        <a:p>
          <a:endParaRPr lang="en-US"/>
        </a:p>
      </dgm:t>
    </dgm:pt>
    <dgm:pt modelId="{0C360DD4-540A-44F1-89A1-AD7C5DEDB64B}" type="sibTrans" cxnId="{E8D2E19F-8484-4368-8B4B-9A8BB95BD72A}">
      <dgm:prSet/>
      <dgm:spPr/>
      <dgm:t>
        <a:bodyPr/>
        <a:lstStyle/>
        <a:p>
          <a:endParaRPr lang="en-US"/>
        </a:p>
      </dgm:t>
    </dgm:pt>
    <dgm:pt modelId="{24952D2D-9ED9-4C5F-8BD8-7AA1BBFF68FB}" type="pres">
      <dgm:prSet presAssocID="{8A23B3E4-9208-4F7F-9F1A-E82D4959ADEF}" presName="linear" presStyleCnt="0">
        <dgm:presLayoutVars>
          <dgm:animLvl val="lvl"/>
          <dgm:resizeHandles val="exact"/>
        </dgm:presLayoutVars>
      </dgm:prSet>
      <dgm:spPr/>
    </dgm:pt>
    <dgm:pt modelId="{336C0405-8AFE-4563-A8A4-721F6B8AA057}" type="pres">
      <dgm:prSet presAssocID="{AC6F1B72-E7AF-4FC3-88E4-F8830E575D29}" presName="parentText" presStyleLbl="node1" presStyleIdx="0" presStyleCnt="3">
        <dgm:presLayoutVars>
          <dgm:chMax val="0"/>
          <dgm:bulletEnabled val="1"/>
        </dgm:presLayoutVars>
      </dgm:prSet>
      <dgm:spPr/>
    </dgm:pt>
    <dgm:pt modelId="{7C0493E2-E772-4CF8-ACE0-A3F48FFD4501}" type="pres">
      <dgm:prSet presAssocID="{34B31978-9F85-4E54-84DD-E8666F6E0D19}" presName="spacer" presStyleCnt="0"/>
      <dgm:spPr/>
    </dgm:pt>
    <dgm:pt modelId="{67B25DD7-AB5D-4D16-A449-BE100504CA3F}" type="pres">
      <dgm:prSet presAssocID="{23B43A71-4F46-453B-AB3C-000058E824E3}" presName="parentText" presStyleLbl="node1" presStyleIdx="1" presStyleCnt="3">
        <dgm:presLayoutVars>
          <dgm:chMax val="0"/>
          <dgm:bulletEnabled val="1"/>
        </dgm:presLayoutVars>
      </dgm:prSet>
      <dgm:spPr/>
    </dgm:pt>
    <dgm:pt modelId="{DA6975B5-5305-46A1-9B88-D149305C7A88}" type="pres">
      <dgm:prSet presAssocID="{B0D63258-E9EE-4A7D-AB4C-FA7713BBD0E7}" presName="spacer" presStyleCnt="0"/>
      <dgm:spPr/>
    </dgm:pt>
    <dgm:pt modelId="{6F1D1495-BA83-45C6-8F65-0209A3E3C56B}" type="pres">
      <dgm:prSet presAssocID="{5D9A1A4C-F7FC-410B-A92D-5655D5BAF0C2}" presName="parentText" presStyleLbl="node1" presStyleIdx="2" presStyleCnt="3">
        <dgm:presLayoutVars>
          <dgm:chMax val="0"/>
          <dgm:bulletEnabled val="1"/>
        </dgm:presLayoutVars>
      </dgm:prSet>
      <dgm:spPr/>
    </dgm:pt>
  </dgm:ptLst>
  <dgm:cxnLst>
    <dgm:cxn modelId="{E7939800-C25B-4D13-9441-57A17C6093D4}" srcId="{8A23B3E4-9208-4F7F-9F1A-E82D4959ADEF}" destId="{23B43A71-4F46-453B-AB3C-000058E824E3}" srcOrd="1" destOrd="0" parTransId="{08234686-5F59-49B6-B1FD-89A0D2D3F251}" sibTransId="{B0D63258-E9EE-4A7D-AB4C-FA7713BBD0E7}"/>
    <dgm:cxn modelId="{73628E20-2E33-452B-948A-723AA8E605B4}" type="presOf" srcId="{AC6F1B72-E7AF-4FC3-88E4-F8830E575D29}" destId="{336C0405-8AFE-4563-A8A4-721F6B8AA057}" srcOrd="0" destOrd="0" presId="urn:microsoft.com/office/officeart/2005/8/layout/vList2"/>
    <dgm:cxn modelId="{26D85422-AA37-4261-81DD-9825574B882E}" type="presOf" srcId="{5D9A1A4C-F7FC-410B-A92D-5655D5BAF0C2}" destId="{6F1D1495-BA83-45C6-8F65-0209A3E3C56B}" srcOrd="0" destOrd="0" presId="urn:microsoft.com/office/officeart/2005/8/layout/vList2"/>
    <dgm:cxn modelId="{62C3EC31-2C9C-42B5-B128-57D0A97879DC}" type="presOf" srcId="{23B43A71-4F46-453B-AB3C-000058E824E3}" destId="{67B25DD7-AB5D-4D16-A449-BE100504CA3F}" srcOrd="0" destOrd="0" presId="urn:microsoft.com/office/officeart/2005/8/layout/vList2"/>
    <dgm:cxn modelId="{76221F51-3A71-46D7-8F2B-F59FC5AA3CA1}" type="presOf" srcId="{8A23B3E4-9208-4F7F-9F1A-E82D4959ADEF}" destId="{24952D2D-9ED9-4C5F-8BD8-7AA1BBFF68FB}" srcOrd="0" destOrd="0" presId="urn:microsoft.com/office/officeart/2005/8/layout/vList2"/>
    <dgm:cxn modelId="{26CA027B-44B3-4492-8882-5C3035A0C9C7}" srcId="{8A23B3E4-9208-4F7F-9F1A-E82D4959ADEF}" destId="{AC6F1B72-E7AF-4FC3-88E4-F8830E575D29}" srcOrd="0" destOrd="0" parTransId="{F349A260-2705-4E78-9A2C-311B37352F43}" sibTransId="{34B31978-9F85-4E54-84DD-E8666F6E0D19}"/>
    <dgm:cxn modelId="{E8D2E19F-8484-4368-8B4B-9A8BB95BD72A}" srcId="{8A23B3E4-9208-4F7F-9F1A-E82D4959ADEF}" destId="{5D9A1A4C-F7FC-410B-A92D-5655D5BAF0C2}" srcOrd="2" destOrd="0" parTransId="{51A5BDE9-6198-4532-80A5-9B95AFE11B46}" sibTransId="{0C360DD4-540A-44F1-89A1-AD7C5DEDB64B}"/>
    <dgm:cxn modelId="{42FB378D-5FB4-428F-ABD7-BCEE26F87DBE}" type="presParOf" srcId="{24952D2D-9ED9-4C5F-8BD8-7AA1BBFF68FB}" destId="{336C0405-8AFE-4563-A8A4-721F6B8AA057}" srcOrd="0" destOrd="0" presId="urn:microsoft.com/office/officeart/2005/8/layout/vList2"/>
    <dgm:cxn modelId="{0738A773-2CAA-46F9-8279-82E3302B5877}" type="presParOf" srcId="{24952D2D-9ED9-4C5F-8BD8-7AA1BBFF68FB}" destId="{7C0493E2-E772-4CF8-ACE0-A3F48FFD4501}" srcOrd="1" destOrd="0" presId="urn:microsoft.com/office/officeart/2005/8/layout/vList2"/>
    <dgm:cxn modelId="{BFE4C5D5-7959-4883-95AF-37A44CE6F94B}" type="presParOf" srcId="{24952D2D-9ED9-4C5F-8BD8-7AA1BBFF68FB}" destId="{67B25DD7-AB5D-4D16-A449-BE100504CA3F}" srcOrd="2" destOrd="0" presId="urn:microsoft.com/office/officeart/2005/8/layout/vList2"/>
    <dgm:cxn modelId="{74B8C0EA-99F2-44FC-BDF1-032C3A120E8E}" type="presParOf" srcId="{24952D2D-9ED9-4C5F-8BD8-7AA1BBFF68FB}" destId="{DA6975B5-5305-46A1-9B88-D149305C7A88}" srcOrd="3" destOrd="0" presId="urn:microsoft.com/office/officeart/2005/8/layout/vList2"/>
    <dgm:cxn modelId="{E8B5395D-EFF6-4B60-ADF7-DE3BD883C36A}" type="presParOf" srcId="{24952D2D-9ED9-4C5F-8BD8-7AA1BBFF68FB}" destId="{6F1D1495-BA83-45C6-8F65-0209A3E3C56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BCA643-90FA-4862-8683-151914E9C4F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95934E8-BD0F-4381-8E0C-7CAE819D52DA}">
      <dgm:prSet/>
      <dgm:spPr/>
      <dgm:t>
        <a:bodyPr/>
        <a:lstStyle/>
        <a:p>
          <a:r>
            <a:rPr lang="en-US"/>
            <a:t>Voorlezen en samen lezen​</a:t>
          </a:r>
        </a:p>
      </dgm:t>
    </dgm:pt>
    <dgm:pt modelId="{99CD0459-6389-4F0B-BBD9-8477DA8D4122}" type="parTrans" cxnId="{B61A33E3-8C6B-4D01-8522-0BD13B1F5767}">
      <dgm:prSet/>
      <dgm:spPr/>
      <dgm:t>
        <a:bodyPr/>
        <a:lstStyle/>
        <a:p>
          <a:endParaRPr lang="en-US"/>
        </a:p>
      </dgm:t>
    </dgm:pt>
    <dgm:pt modelId="{23F2F453-F446-4BB2-A34B-AD731FAFD330}" type="sibTrans" cxnId="{B61A33E3-8C6B-4D01-8522-0BD13B1F5767}">
      <dgm:prSet/>
      <dgm:spPr/>
      <dgm:t>
        <a:bodyPr/>
        <a:lstStyle/>
        <a:p>
          <a:endParaRPr lang="en-US"/>
        </a:p>
      </dgm:t>
    </dgm:pt>
    <dgm:pt modelId="{F03B1863-D73D-4E0D-831A-92CB5C88A122}">
      <dgm:prSet/>
      <dgm:spPr/>
      <dgm:t>
        <a:bodyPr/>
        <a:lstStyle/>
        <a:p>
          <a:r>
            <a:rPr lang="en-US"/>
            <a:t>Huiswerk samen maken​</a:t>
          </a:r>
        </a:p>
      </dgm:t>
    </dgm:pt>
    <dgm:pt modelId="{237D5149-0A7B-484F-9BC4-0A78BC06F0AC}" type="parTrans" cxnId="{0C9002ED-AC06-4F0A-BE59-D76E8EBE1A2F}">
      <dgm:prSet/>
      <dgm:spPr/>
      <dgm:t>
        <a:bodyPr/>
        <a:lstStyle/>
        <a:p>
          <a:endParaRPr lang="en-US"/>
        </a:p>
      </dgm:t>
    </dgm:pt>
    <dgm:pt modelId="{02197750-829D-4ECB-B7F8-790250E3D6D2}" type="sibTrans" cxnId="{0C9002ED-AC06-4F0A-BE59-D76E8EBE1A2F}">
      <dgm:prSet/>
      <dgm:spPr/>
      <dgm:t>
        <a:bodyPr/>
        <a:lstStyle/>
        <a:p>
          <a:endParaRPr lang="en-US"/>
        </a:p>
      </dgm:t>
    </dgm:pt>
    <dgm:pt modelId="{03F8097B-480D-4358-AC16-26C8DE9646D5}">
      <dgm:prSet/>
      <dgm:spPr/>
      <dgm:t>
        <a:bodyPr/>
        <a:lstStyle/>
        <a:p>
          <a:r>
            <a:rPr lang="en-US"/>
            <a:t>Opdracht samen lezen​</a:t>
          </a:r>
        </a:p>
      </dgm:t>
    </dgm:pt>
    <dgm:pt modelId="{CA800DA2-A160-4905-9548-7F47BECE97E4}" type="parTrans" cxnId="{7F7F7432-EF49-460A-90E7-16884F878B6E}">
      <dgm:prSet/>
      <dgm:spPr/>
      <dgm:t>
        <a:bodyPr/>
        <a:lstStyle/>
        <a:p>
          <a:endParaRPr lang="en-US"/>
        </a:p>
      </dgm:t>
    </dgm:pt>
    <dgm:pt modelId="{E20E95E5-3D60-4704-984D-B7E76EF7158A}" type="sibTrans" cxnId="{7F7F7432-EF49-460A-90E7-16884F878B6E}">
      <dgm:prSet/>
      <dgm:spPr/>
      <dgm:t>
        <a:bodyPr/>
        <a:lstStyle/>
        <a:p>
          <a:endParaRPr lang="en-US"/>
        </a:p>
      </dgm:t>
    </dgm:pt>
    <dgm:pt modelId="{A96DD41E-9238-48AA-B064-29B836914072}">
      <dgm:prSet/>
      <dgm:spPr/>
      <dgm:t>
        <a:bodyPr/>
        <a:lstStyle/>
        <a:p>
          <a:r>
            <a:rPr lang="en-US"/>
            <a:t>Samen overlopen ​en dan zelf laten proberen</a:t>
          </a:r>
        </a:p>
      </dgm:t>
    </dgm:pt>
    <dgm:pt modelId="{C206EDE1-E3DD-44CC-A4CC-47B56499BE7D}" type="parTrans" cxnId="{F15172FF-B577-45F6-B418-A0F0A42527E3}">
      <dgm:prSet/>
      <dgm:spPr/>
      <dgm:t>
        <a:bodyPr/>
        <a:lstStyle/>
        <a:p>
          <a:endParaRPr lang="en-US"/>
        </a:p>
      </dgm:t>
    </dgm:pt>
    <dgm:pt modelId="{7BB7E7DE-CA62-4C06-9158-A7C44AD46061}" type="sibTrans" cxnId="{F15172FF-B577-45F6-B418-A0F0A42527E3}">
      <dgm:prSet/>
      <dgm:spPr/>
      <dgm:t>
        <a:bodyPr/>
        <a:lstStyle/>
        <a:p>
          <a:endParaRPr lang="en-US"/>
        </a:p>
      </dgm:t>
    </dgm:pt>
    <dgm:pt modelId="{460FF9F1-0382-4243-AF2C-E5CC374B1AA2}">
      <dgm:prSet/>
      <dgm:spPr/>
      <dgm:t>
        <a:bodyPr/>
        <a:lstStyle/>
        <a:p>
          <a:r>
            <a:rPr lang="en-US"/>
            <a:t>In de bibliotheek hebben ze leuke boekjes om samen te lezen</a:t>
          </a:r>
        </a:p>
      </dgm:t>
    </dgm:pt>
    <dgm:pt modelId="{6B37047B-1F39-4EDC-9F3C-5E644604BF94}" type="parTrans" cxnId="{C0BA4A91-C6DC-48D1-98BE-A25619E863DE}">
      <dgm:prSet/>
      <dgm:spPr/>
      <dgm:t>
        <a:bodyPr/>
        <a:lstStyle/>
        <a:p>
          <a:endParaRPr lang="en-US"/>
        </a:p>
      </dgm:t>
    </dgm:pt>
    <dgm:pt modelId="{0DEC6023-362A-448C-AB6B-697814972A70}" type="sibTrans" cxnId="{C0BA4A91-C6DC-48D1-98BE-A25619E863DE}">
      <dgm:prSet/>
      <dgm:spPr/>
      <dgm:t>
        <a:bodyPr/>
        <a:lstStyle/>
        <a:p>
          <a:endParaRPr lang="en-US"/>
        </a:p>
      </dgm:t>
    </dgm:pt>
    <dgm:pt modelId="{444A8DF5-97C7-4B08-9E9D-3621466EB03B}">
      <dgm:prSet/>
      <dgm:spPr/>
      <dgm:t>
        <a:bodyPr/>
        <a:lstStyle/>
        <a:p>
          <a:r>
            <a:rPr lang="en-US"/>
            <a:t>Schrijfhouding en pengreep ​</a:t>
          </a:r>
        </a:p>
      </dgm:t>
    </dgm:pt>
    <dgm:pt modelId="{B2788073-3E89-48F3-B639-C67194E48336}" type="parTrans" cxnId="{2E56020E-EBD7-4017-BB65-85A9F9041C37}">
      <dgm:prSet/>
      <dgm:spPr/>
      <dgm:t>
        <a:bodyPr/>
        <a:lstStyle/>
        <a:p>
          <a:endParaRPr lang="en-US"/>
        </a:p>
      </dgm:t>
    </dgm:pt>
    <dgm:pt modelId="{DF0F0E14-8143-4E26-A765-3EB7645C5D9B}" type="sibTrans" cxnId="{2E56020E-EBD7-4017-BB65-85A9F9041C37}">
      <dgm:prSet/>
      <dgm:spPr/>
      <dgm:t>
        <a:bodyPr/>
        <a:lstStyle/>
        <a:p>
          <a:endParaRPr lang="en-US"/>
        </a:p>
      </dgm:t>
    </dgm:pt>
    <dgm:pt modelId="{1BD1210E-3108-46A0-A2F4-C8B81626026A}">
      <dgm:prSet/>
      <dgm:spPr/>
      <dgm:t>
        <a:bodyPr/>
        <a:lstStyle/>
        <a:p>
          <a:r>
            <a:rPr lang="en-US" b="1"/>
            <a:t>ik = </a:t>
          </a:r>
          <a:r>
            <a:rPr lang="en-US"/>
            <a:t>iiiiii kkkkk  NIET    i  ka -  ​</a:t>
          </a:r>
        </a:p>
      </dgm:t>
    </dgm:pt>
    <dgm:pt modelId="{EFAC411F-2D6A-42CA-B708-012BD839183B}" type="parTrans" cxnId="{E8852F96-4419-47DA-8415-666A361DF12E}">
      <dgm:prSet/>
      <dgm:spPr/>
      <dgm:t>
        <a:bodyPr/>
        <a:lstStyle/>
        <a:p>
          <a:endParaRPr lang="en-US"/>
        </a:p>
      </dgm:t>
    </dgm:pt>
    <dgm:pt modelId="{70FC5B43-E9EA-4425-A192-55BD542EF629}" type="sibTrans" cxnId="{E8852F96-4419-47DA-8415-666A361DF12E}">
      <dgm:prSet/>
      <dgm:spPr/>
      <dgm:t>
        <a:bodyPr/>
        <a:lstStyle/>
        <a:p>
          <a:endParaRPr lang="en-US"/>
        </a:p>
      </dgm:t>
    </dgm:pt>
    <dgm:pt modelId="{E80CF712-1F18-4C6C-823A-BBC587EDEB00}">
      <dgm:prSet/>
      <dgm:spPr/>
      <dgm:t>
        <a:bodyPr/>
        <a:lstStyle/>
        <a:p>
          <a:r>
            <a:rPr lang="en-US" b="1"/>
            <a:t>eet = </a:t>
          </a:r>
          <a:r>
            <a:rPr lang="en-US"/>
            <a:t>eeeeeee ttttt  </a:t>
          </a:r>
          <a:r>
            <a:rPr lang="en-US" i="1"/>
            <a:t>NIET   e  - e  - tee - </a:t>
          </a:r>
          <a:r>
            <a:rPr lang="en-US"/>
            <a:t>​</a:t>
          </a:r>
        </a:p>
      </dgm:t>
    </dgm:pt>
    <dgm:pt modelId="{426F7ED1-A793-43F9-AD27-B934B90D4045}" type="parTrans" cxnId="{A42518E9-EB58-46D1-9C62-44021F505EDC}">
      <dgm:prSet/>
      <dgm:spPr/>
      <dgm:t>
        <a:bodyPr/>
        <a:lstStyle/>
        <a:p>
          <a:endParaRPr lang="en-US"/>
        </a:p>
      </dgm:t>
    </dgm:pt>
    <dgm:pt modelId="{DED0F7B2-131A-4B7C-B4FB-53D071527300}" type="sibTrans" cxnId="{A42518E9-EB58-46D1-9C62-44021F505EDC}">
      <dgm:prSet/>
      <dgm:spPr/>
      <dgm:t>
        <a:bodyPr/>
        <a:lstStyle/>
        <a:p>
          <a:endParaRPr lang="en-US"/>
        </a:p>
      </dgm:t>
    </dgm:pt>
    <dgm:pt modelId="{2431C17C-B6C2-4040-BE10-021BFC2B8906}">
      <dgm:prSet/>
      <dgm:spPr/>
      <dgm:t>
        <a:bodyPr/>
        <a:lstStyle/>
        <a:p>
          <a:r>
            <a:rPr lang="en-US" b="1"/>
            <a:t>meet</a:t>
          </a:r>
          <a:r>
            <a:rPr lang="en-US"/>
            <a:t> = m eeeeeet NIET em – ee -  tee </a:t>
          </a:r>
        </a:p>
      </dgm:t>
    </dgm:pt>
    <dgm:pt modelId="{801FF795-00AF-4677-AFCC-927581FCF0FD}" type="parTrans" cxnId="{C37ABA83-ECC8-4CD6-A02C-8A92EB2EBCDA}">
      <dgm:prSet/>
      <dgm:spPr/>
      <dgm:t>
        <a:bodyPr/>
        <a:lstStyle/>
        <a:p>
          <a:endParaRPr lang="en-US"/>
        </a:p>
      </dgm:t>
    </dgm:pt>
    <dgm:pt modelId="{0047D7AD-AD2B-45C7-BAAA-B60581B27796}" type="sibTrans" cxnId="{C37ABA83-ECC8-4CD6-A02C-8A92EB2EBCDA}">
      <dgm:prSet/>
      <dgm:spPr/>
      <dgm:t>
        <a:bodyPr/>
        <a:lstStyle/>
        <a:p>
          <a:endParaRPr lang="en-US"/>
        </a:p>
      </dgm:t>
    </dgm:pt>
    <dgm:pt modelId="{8B31A76B-FE27-4F34-ACDF-4EA6A5AF7F51}" type="pres">
      <dgm:prSet presAssocID="{C2BCA643-90FA-4862-8683-151914E9C4F5}" presName="vert0" presStyleCnt="0">
        <dgm:presLayoutVars>
          <dgm:dir/>
          <dgm:animOne val="branch"/>
          <dgm:animLvl val="lvl"/>
        </dgm:presLayoutVars>
      </dgm:prSet>
      <dgm:spPr/>
    </dgm:pt>
    <dgm:pt modelId="{AFE0BFA2-2D1C-472F-A0F2-A57090CE008E}" type="pres">
      <dgm:prSet presAssocID="{F95934E8-BD0F-4381-8E0C-7CAE819D52DA}" presName="thickLine" presStyleLbl="alignNode1" presStyleIdx="0" presStyleCnt="9"/>
      <dgm:spPr/>
    </dgm:pt>
    <dgm:pt modelId="{495B9EDD-47E2-4D23-9DB4-CAC60C66A644}" type="pres">
      <dgm:prSet presAssocID="{F95934E8-BD0F-4381-8E0C-7CAE819D52DA}" presName="horz1" presStyleCnt="0"/>
      <dgm:spPr/>
    </dgm:pt>
    <dgm:pt modelId="{C9E4C5E6-B516-46AE-AFE2-62E3C0315A25}" type="pres">
      <dgm:prSet presAssocID="{F95934E8-BD0F-4381-8E0C-7CAE819D52DA}" presName="tx1" presStyleLbl="revTx" presStyleIdx="0" presStyleCnt="9"/>
      <dgm:spPr/>
    </dgm:pt>
    <dgm:pt modelId="{399EEFE6-8525-48D1-8648-66189590F722}" type="pres">
      <dgm:prSet presAssocID="{F95934E8-BD0F-4381-8E0C-7CAE819D52DA}" presName="vert1" presStyleCnt="0"/>
      <dgm:spPr/>
    </dgm:pt>
    <dgm:pt modelId="{133E98BB-A391-4ECC-8B76-CEC25D2F87B3}" type="pres">
      <dgm:prSet presAssocID="{F03B1863-D73D-4E0D-831A-92CB5C88A122}" presName="thickLine" presStyleLbl="alignNode1" presStyleIdx="1" presStyleCnt="9"/>
      <dgm:spPr/>
    </dgm:pt>
    <dgm:pt modelId="{68073447-3C85-45D8-8A12-29B473087221}" type="pres">
      <dgm:prSet presAssocID="{F03B1863-D73D-4E0D-831A-92CB5C88A122}" presName="horz1" presStyleCnt="0"/>
      <dgm:spPr/>
    </dgm:pt>
    <dgm:pt modelId="{C93C3E0B-A155-4792-A45B-E42B0A021C7E}" type="pres">
      <dgm:prSet presAssocID="{F03B1863-D73D-4E0D-831A-92CB5C88A122}" presName="tx1" presStyleLbl="revTx" presStyleIdx="1" presStyleCnt="9"/>
      <dgm:spPr/>
    </dgm:pt>
    <dgm:pt modelId="{A5E47628-4ADF-4CD6-9A4E-F28FF7C82EF3}" type="pres">
      <dgm:prSet presAssocID="{F03B1863-D73D-4E0D-831A-92CB5C88A122}" presName="vert1" presStyleCnt="0"/>
      <dgm:spPr/>
    </dgm:pt>
    <dgm:pt modelId="{6EC4004C-693F-4183-8AA7-13B9917BA3C4}" type="pres">
      <dgm:prSet presAssocID="{03F8097B-480D-4358-AC16-26C8DE9646D5}" presName="thickLine" presStyleLbl="alignNode1" presStyleIdx="2" presStyleCnt="9"/>
      <dgm:spPr/>
    </dgm:pt>
    <dgm:pt modelId="{D62241CC-66FB-4E14-9033-FACCFA3987DC}" type="pres">
      <dgm:prSet presAssocID="{03F8097B-480D-4358-AC16-26C8DE9646D5}" presName="horz1" presStyleCnt="0"/>
      <dgm:spPr/>
    </dgm:pt>
    <dgm:pt modelId="{B0FC318A-3EAF-438E-8EA2-B4E7B24B2106}" type="pres">
      <dgm:prSet presAssocID="{03F8097B-480D-4358-AC16-26C8DE9646D5}" presName="tx1" presStyleLbl="revTx" presStyleIdx="2" presStyleCnt="9"/>
      <dgm:spPr/>
    </dgm:pt>
    <dgm:pt modelId="{E3630537-B81A-4A8D-BBAD-69FAB12D94F2}" type="pres">
      <dgm:prSet presAssocID="{03F8097B-480D-4358-AC16-26C8DE9646D5}" presName="vert1" presStyleCnt="0"/>
      <dgm:spPr/>
    </dgm:pt>
    <dgm:pt modelId="{86CD855B-1F3C-4337-B9AB-71CC6B029123}" type="pres">
      <dgm:prSet presAssocID="{A96DD41E-9238-48AA-B064-29B836914072}" presName="thickLine" presStyleLbl="alignNode1" presStyleIdx="3" presStyleCnt="9"/>
      <dgm:spPr/>
    </dgm:pt>
    <dgm:pt modelId="{4647210F-C7A8-444E-9B59-9A43F4417D1B}" type="pres">
      <dgm:prSet presAssocID="{A96DD41E-9238-48AA-B064-29B836914072}" presName="horz1" presStyleCnt="0"/>
      <dgm:spPr/>
    </dgm:pt>
    <dgm:pt modelId="{7FB5BEEA-3D0D-4FC1-8A90-65C0CAC25215}" type="pres">
      <dgm:prSet presAssocID="{A96DD41E-9238-48AA-B064-29B836914072}" presName="tx1" presStyleLbl="revTx" presStyleIdx="3" presStyleCnt="9"/>
      <dgm:spPr/>
    </dgm:pt>
    <dgm:pt modelId="{0D07D83B-0828-48FB-A92A-9FFB1A87DC8D}" type="pres">
      <dgm:prSet presAssocID="{A96DD41E-9238-48AA-B064-29B836914072}" presName="vert1" presStyleCnt="0"/>
      <dgm:spPr/>
    </dgm:pt>
    <dgm:pt modelId="{777BC33A-3BA3-4566-A21B-D3A99E974AE9}" type="pres">
      <dgm:prSet presAssocID="{460FF9F1-0382-4243-AF2C-E5CC374B1AA2}" presName="thickLine" presStyleLbl="alignNode1" presStyleIdx="4" presStyleCnt="9"/>
      <dgm:spPr/>
    </dgm:pt>
    <dgm:pt modelId="{54CE6840-F068-4A2F-AD27-D99D6CDE9C22}" type="pres">
      <dgm:prSet presAssocID="{460FF9F1-0382-4243-AF2C-E5CC374B1AA2}" presName="horz1" presStyleCnt="0"/>
      <dgm:spPr/>
    </dgm:pt>
    <dgm:pt modelId="{FB867B76-5779-4D6C-A702-B45906CD3191}" type="pres">
      <dgm:prSet presAssocID="{460FF9F1-0382-4243-AF2C-E5CC374B1AA2}" presName="tx1" presStyleLbl="revTx" presStyleIdx="4" presStyleCnt="9"/>
      <dgm:spPr/>
    </dgm:pt>
    <dgm:pt modelId="{4DF79DC3-53DC-4047-8140-40D9A5EB89D8}" type="pres">
      <dgm:prSet presAssocID="{460FF9F1-0382-4243-AF2C-E5CC374B1AA2}" presName="vert1" presStyleCnt="0"/>
      <dgm:spPr/>
    </dgm:pt>
    <dgm:pt modelId="{A95B5804-8C48-4124-9CB7-732D51CEC84F}" type="pres">
      <dgm:prSet presAssocID="{444A8DF5-97C7-4B08-9E9D-3621466EB03B}" presName="thickLine" presStyleLbl="alignNode1" presStyleIdx="5" presStyleCnt="9"/>
      <dgm:spPr/>
    </dgm:pt>
    <dgm:pt modelId="{8FFDBC2F-0905-47EF-BC61-D3342C528A3E}" type="pres">
      <dgm:prSet presAssocID="{444A8DF5-97C7-4B08-9E9D-3621466EB03B}" presName="horz1" presStyleCnt="0"/>
      <dgm:spPr/>
    </dgm:pt>
    <dgm:pt modelId="{713B5027-CED9-496D-A001-D9D49975D30F}" type="pres">
      <dgm:prSet presAssocID="{444A8DF5-97C7-4B08-9E9D-3621466EB03B}" presName="tx1" presStyleLbl="revTx" presStyleIdx="5" presStyleCnt="9"/>
      <dgm:spPr/>
    </dgm:pt>
    <dgm:pt modelId="{6D1E60DD-00FF-465E-AD38-233C26DC3AAF}" type="pres">
      <dgm:prSet presAssocID="{444A8DF5-97C7-4B08-9E9D-3621466EB03B}" presName="vert1" presStyleCnt="0"/>
      <dgm:spPr/>
    </dgm:pt>
    <dgm:pt modelId="{76FCDCB5-F7A3-44DD-AF3A-752C16E5EB3D}" type="pres">
      <dgm:prSet presAssocID="{1BD1210E-3108-46A0-A2F4-C8B81626026A}" presName="thickLine" presStyleLbl="alignNode1" presStyleIdx="6" presStyleCnt="9"/>
      <dgm:spPr/>
    </dgm:pt>
    <dgm:pt modelId="{696F5EFD-4E72-4CB1-8E69-B6DF7F32684E}" type="pres">
      <dgm:prSet presAssocID="{1BD1210E-3108-46A0-A2F4-C8B81626026A}" presName="horz1" presStyleCnt="0"/>
      <dgm:spPr/>
    </dgm:pt>
    <dgm:pt modelId="{161B4CBD-0EC7-4E26-B60F-D7A9CBAA178F}" type="pres">
      <dgm:prSet presAssocID="{1BD1210E-3108-46A0-A2F4-C8B81626026A}" presName="tx1" presStyleLbl="revTx" presStyleIdx="6" presStyleCnt="9"/>
      <dgm:spPr/>
    </dgm:pt>
    <dgm:pt modelId="{D181D58D-4624-43FA-B21D-EA5F838651F8}" type="pres">
      <dgm:prSet presAssocID="{1BD1210E-3108-46A0-A2F4-C8B81626026A}" presName="vert1" presStyleCnt="0"/>
      <dgm:spPr/>
    </dgm:pt>
    <dgm:pt modelId="{91D05AE9-C57E-432E-8B86-8F0EA9C89DFD}" type="pres">
      <dgm:prSet presAssocID="{E80CF712-1F18-4C6C-823A-BBC587EDEB00}" presName="thickLine" presStyleLbl="alignNode1" presStyleIdx="7" presStyleCnt="9"/>
      <dgm:spPr/>
    </dgm:pt>
    <dgm:pt modelId="{967E224D-9B25-407B-80E7-7C41A2F3EF9D}" type="pres">
      <dgm:prSet presAssocID="{E80CF712-1F18-4C6C-823A-BBC587EDEB00}" presName="horz1" presStyleCnt="0"/>
      <dgm:spPr/>
    </dgm:pt>
    <dgm:pt modelId="{F26536ED-ADF3-46FE-A9E9-876959AFBFBF}" type="pres">
      <dgm:prSet presAssocID="{E80CF712-1F18-4C6C-823A-BBC587EDEB00}" presName="tx1" presStyleLbl="revTx" presStyleIdx="7" presStyleCnt="9"/>
      <dgm:spPr/>
    </dgm:pt>
    <dgm:pt modelId="{65419C69-A452-4C39-B654-7CA4DB6B93D0}" type="pres">
      <dgm:prSet presAssocID="{E80CF712-1F18-4C6C-823A-BBC587EDEB00}" presName="vert1" presStyleCnt="0"/>
      <dgm:spPr/>
    </dgm:pt>
    <dgm:pt modelId="{3ED94DFB-F898-4BBC-96BD-A4CC83B7E0EE}" type="pres">
      <dgm:prSet presAssocID="{2431C17C-B6C2-4040-BE10-021BFC2B8906}" presName="thickLine" presStyleLbl="alignNode1" presStyleIdx="8" presStyleCnt="9"/>
      <dgm:spPr/>
    </dgm:pt>
    <dgm:pt modelId="{6D6BB59A-5B84-4FAD-BFC3-1E854AB41AE7}" type="pres">
      <dgm:prSet presAssocID="{2431C17C-B6C2-4040-BE10-021BFC2B8906}" presName="horz1" presStyleCnt="0"/>
      <dgm:spPr/>
    </dgm:pt>
    <dgm:pt modelId="{26E32EB4-CEE6-4FFC-9B96-BC1F2ACCDBD5}" type="pres">
      <dgm:prSet presAssocID="{2431C17C-B6C2-4040-BE10-021BFC2B8906}" presName="tx1" presStyleLbl="revTx" presStyleIdx="8" presStyleCnt="9"/>
      <dgm:spPr/>
    </dgm:pt>
    <dgm:pt modelId="{F0051AE2-9FB6-4A35-AA01-17054426DA77}" type="pres">
      <dgm:prSet presAssocID="{2431C17C-B6C2-4040-BE10-021BFC2B8906}" presName="vert1" presStyleCnt="0"/>
      <dgm:spPr/>
    </dgm:pt>
  </dgm:ptLst>
  <dgm:cxnLst>
    <dgm:cxn modelId="{86CF870D-DA46-44BF-A428-626A1EA8B8AC}" type="presOf" srcId="{C2BCA643-90FA-4862-8683-151914E9C4F5}" destId="{8B31A76B-FE27-4F34-ACDF-4EA6A5AF7F51}" srcOrd="0" destOrd="0" presId="urn:microsoft.com/office/officeart/2008/layout/LinedList"/>
    <dgm:cxn modelId="{2E56020E-EBD7-4017-BB65-85A9F9041C37}" srcId="{C2BCA643-90FA-4862-8683-151914E9C4F5}" destId="{444A8DF5-97C7-4B08-9E9D-3621466EB03B}" srcOrd="5" destOrd="0" parTransId="{B2788073-3E89-48F3-B639-C67194E48336}" sibTransId="{DF0F0E14-8143-4E26-A765-3EB7645C5D9B}"/>
    <dgm:cxn modelId="{244AC20F-7B75-4B7B-9A6C-B7708094BCCB}" type="presOf" srcId="{444A8DF5-97C7-4B08-9E9D-3621466EB03B}" destId="{713B5027-CED9-496D-A001-D9D49975D30F}" srcOrd="0" destOrd="0" presId="urn:microsoft.com/office/officeart/2008/layout/LinedList"/>
    <dgm:cxn modelId="{E9E9CD16-29BA-44D6-B7AE-E0A4F5335C7C}" type="presOf" srcId="{F03B1863-D73D-4E0D-831A-92CB5C88A122}" destId="{C93C3E0B-A155-4792-A45B-E42B0A021C7E}" srcOrd="0" destOrd="0" presId="urn:microsoft.com/office/officeart/2008/layout/LinedList"/>
    <dgm:cxn modelId="{F10A4728-92DA-4CF7-9A63-F89A34B7C937}" type="presOf" srcId="{E80CF712-1F18-4C6C-823A-BBC587EDEB00}" destId="{F26536ED-ADF3-46FE-A9E9-876959AFBFBF}" srcOrd="0" destOrd="0" presId="urn:microsoft.com/office/officeart/2008/layout/LinedList"/>
    <dgm:cxn modelId="{7F7F7432-EF49-460A-90E7-16884F878B6E}" srcId="{C2BCA643-90FA-4862-8683-151914E9C4F5}" destId="{03F8097B-480D-4358-AC16-26C8DE9646D5}" srcOrd="2" destOrd="0" parTransId="{CA800DA2-A160-4905-9548-7F47BECE97E4}" sibTransId="{E20E95E5-3D60-4704-984D-B7E76EF7158A}"/>
    <dgm:cxn modelId="{94BE3533-3836-460E-8596-DA54A60BB22F}" type="presOf" srcId="{F95934E8-BD0F-4381-8E0C-7CAE819D52DA}" destId="{C9E4C5E6-B516-46AE-AFE2-62E3C0315A25}" srcOrd="0" destOrd="0" presId="urn:microsoft.com/office/officeart/2008/layout/LinedList"/>
    <dgm:cxn modelId="{BCE0873F-8C78-4E47-878F-30130F8FFBD1}" type="presOf" srcId="{2431C17C-B6C2-4040-BE10-021BFC2B8906}" destId="{26E32EB4-CEE6-4FFC-9B96-BC1F2ACCDBD5}" srcOrd="0" destOrd="0" presId="urn:microsoft.com/office/officeart/2008/layout/LinedList"/>
    <dgm:cxn modelId="{075B9A40-9724-411B-A912-684DB77F6F14}" type="presOf" srcId="{A96DD41E-9238-48AA-B064-29B836914072}" destId="{7FB5BEEA-3D0D-4FC1-8A90-65C0CAC25215}" srcOrd="0" destOrd="0" presId="urn:microsoft.com/office/officeart/2008/layout/LinedList"/>
    <dgm:cxn modelId="{C37ABA83-ECC8-4CD6-A02C-8A92EB2EBCDA}" srcId="{C2BCA643-90FA-4862-8683-151914E9C4F5}" destId="{2431C17C-B6C2-4040-BE10-021BFC2B8906}" srcOrd="8" destOrd="0" parTransId="{801FF795-00AF-4677-AFCC-927581FCF0FD}" sibTransId="{0047D7AD-AD2B-45C7-BAAA-B60581B27796}"/>
    <dgm:cxn modelId="{C0BA4A91-C6DC-48D1-98BE-A25619E863DE}" srcId="{C2BCA643-90FA-4862-8683-151914E9C4F5}" destId="{460FF9F1-0382-4243-AF2C-E5CC374B1AA2}" srcOrd="4" destOrd="0" parTransId="{6B37047B-1F39-4EDC-9F3C-5E644604BF94}" sibTransId="{0DEC6023-362A-448C-AB6B-697814972A70}"/>
    <dgm:cxn modelId="{E8852F96-4419-47DA-8415-666A361DF12E}" srcId="{C2BCA643-90FA-4862-8683-151914E9C4F5}" destId="{1BD1210E-3108-46A0-A2F4-C8B81626026A}" srcOrd="6" destOrd="0" parTransId="{EFAC411F-2D6A-42CA-B708-012BD839183B}" sibTransId="{70FC5B43-E9EA-4425-A192-55BD542EF629}"/>
    <dgm:cxn modelId="{02FFB3AE-4C94-4C2C-A91F-780933337C00}" type="presOf" srcId="{1BD1210E-3108-46A0-A2F4-C8B81626026A}" destId="{161B4CBD-0EC7-4E26-B60F-D7A9CBAA178F}" srcOrd="0" destOrd="0" presId="urn:microsoft.com/office/officeart/2008/layout/LinedList"/>
    <dgm:cxn modelId="{25A411DB-1D2B-447C-BA35-E08907AAFEAF}" type="presOf" srcId="{03F8097B-480D-4358-AC16-26C8DE9646D5}" destId="{B0FC318A-3EAF-438E-8EA2-B4E7B24B2106}" srcOrd="0" destOrd="0" presId="urn:microsoft.com/office/officeart/2008/layout/LinedList"/>
    <dgm:cxn modelId="{9BE7BDDF-3756-41A3-8257-7E23F30707C4}" type="presOf" srcId="{460FF9F1-0382-4243-AF2C-E5CC374B1AA2}" destId="{FB867B76-5779-4D6C-A702-B45906CD3191}" srcOrd="0" destOrd="0" presId="urn:microsoft.com/office/officeart/2008/layout/LinedList"/>
    <dgm:cxn modelId="{B61A33E3-8C6B-4D01-8522-0BD13B1F5767}" srcId="{C2BCA643-90FA-4862-8683-151914E9C4F5}" destId="{F95934E8-BD0F-4381-8E0C-7CAE819D52DA}" srcOrd="0" destOrd="0" parTransId="{99CD0459-6389-4F0B-BBD9-8477DA8D4122}" sibTransId="{23F2F453-F446-4BB2-A34B-AD731FAFD330}"/>
    <dgm:cxn modelId="{A42518E9-EB58-46D1-9C62-44021F505EDC}" srcId="{C2BCA643-90FA-4862-8683-151914E9C4F5}" destId="{E80CF712-1F18-4C6C-823A-BBC587EDEB00}" srcOrd="7" destOrd="0" parTransId="{426F7ED1-A793-43F9-AD27-B934B90D4045}" sibTransId="{DED0F7B2-131A-4B7C-B4FB-53D071527300}"/>
    <dgm:cxn modelId="{0C9002ED-AC06-4F0A-BE59-D76E8EBE1A2F}" srcId="{C2BCA643-90FA-4862-8683-151914E9C4F5}" destId="{F03B1863-D73D-4E0D-831A-92CB5C88A122}" srcOrd="1" destOrd="0" parTransId="{237D5149-0A7B-484F-9BC4-0A78BC06F0AC}" sibTransId="{02197750-829D-4ECB-B7F8-790250E3D6D2}"/>
    <dgm:cxn modelId="{F15172FF-B577-45F6-B418-A0F0A42527E3}" srcId="{C2BCA643-90FA-4862-8683-151914E9C4F5}" destId="{A96DD41E-9238-48AA-B064-29B836914072}" srcOrd="3" destOrd="0" parTransId="{C206EDE1-E3DD-44CC-A4CC-47B56499BE7D}" sibTransId="{7BB7E7DE-CA62-4C06-9158-A7C44AD46061}"/>
    <dgm:cxn modelId="{F954B01E-9A2F-47F1-8300-ACBD8131B2D0}" type="presParOf" srcId="{8B31A76B-FE27-4F34-ACDF-4EA6A5AF7F51}" destId="{AFE0BFA2-2D1C-472F-A0F2-A57090CE008E}" srcOrd="0" destOrd="0" presId="urn:microsoft.com/office/officeart/2008/layout/LinedList"/>
    <dgm:cxn modelId="{7960B7C9-5372-46B0-A10F-F0FD2F4FFDBD}" type="presParOf" srcId="{8B31A76B-FE27-4F34-ACDF-4EA6A5AF7F51}" destId="{495B9EDD-47E2-4D23-9DB4-CAC60C66A644}" srcOrd="1" destOrd="0" presId="urn:microsoft.com/office/officeart/2008/layout/LinedList"/>
    <dgm:cxn modelId="{869000CA-1FE9-4EA3-A983-F5931DB4AA07}" type="presParOf" srcId="{495B9EDD-47E2-4D23-9DB4-CAC60C66A644}" destId="{C9E4C5E6-B516-46AE-AFE2-62E3C0315A25}" srcOrd="0" destOrd="0" presId="urn:microsoft.com/office/officeart/2008/layout/LinedList"/>
    <dgm:cxn modelId="{F02A8D9A-D229-42DF-96B8-A22E506283B0}" type="presParOf" srcId="{495B9EDD-47E2-4D23-9DB4-CAC60C66A644}" destId="{399EEFE6-8525-48D1-8648-66189590F722}" srcOrd="1" destOrd="0" presId="urn:microsoft.com/office/officeart/2008/layout/LinedList"/>
    <dgm:cxn modelId="{5EA04C30-E2EC-42B0-9991-D71E54C3E3C0}" type="presParOf" srcId="{8B31A76B-FE27-4F34-ACDF-4EA6A5AF7F51}" destId="{133E98BB-A391-4ECC-8B76-CEC25D2F87B3}" srcOrd="2" destOrd="0" presId="urn:microsoft.com/office/officeart/2008/layout/LinedList"/>
    <dgm:cxn modelId="{E2B4A9E8-1DF3-4FB1-BAA1-5453B4036702}" type="presParOf" srcId="{8B31A76B-FE27-4F34-ACDF-4EA6A5AF7F51}" destId="{68073447-3C85-45D8-8A12-29B473087221}" srcOrd="3" destOrd="0" presId="urn:microsoft.com/office/officeart/2008/layout/LinedList"/>
    <dgm:cxn modelId="{966582C2-AC6C-4036-BC78-0FA1FA8375E5}" type="presParOf" srcId="{68073447-3C85-45D8-8A12-29B473087221}" destId="{C93C3E0B-A155-4792-A45B-E42B0A021C7E}" srcOrd="0" destOrd="0" presId="urn:microsoft.com/office/officeart/2008/layout/LinedList"/>
    <dgm:cxn modelId="{55253566-6357-4133-96A3-5FAD8C572A11}" type="presParOf" srcId="{68073447-3C85-45D8-8A12-29B473087221}" destId="{A5E47628-4ADF-4CD6-9A4E-F28FF7C82EF3}" srcOrd="1" destOrd="0" presId="urn:microsoft.com/office/officeart/2008/layout/LinedList"/>
    <dgm:cxn modelId="{355CD89F-5585-46BE-85AE-C8441A6AAB94}" type="presParOf" srcId="{8B31A76B-FE27-4F34-ACDF-4EA6A5AF7F51}" destId="{6EC4004C-693F-4183-8AA7-13B9917BA3C4}" srcOrd="4" destOrd="0" presId="urn:microsoft.com/office/officeart/2008/layout/LinedList"/>
    <dgm:cxn modelId="{71063CED-FDEC-4895-8564-7252357E80B7}" type="presParOf" srcId="{8B31A76B-FE27-4F34-ACDF-4EA6A5AF7F51}" destId="{D62241CC-66FB-4E14-9033-FACCFA3987DC}" srcOrd="5" destOrd="0" presId="urn:microsoft.com/office/officeart/2008/layout/LinedList"/>
    <dgm:cxn modelId="{1E0B7B01-BC9B-4753-9F91-8A1CA705D7A7}" type="presParOf" srcId="{D62241CC-66FB-4E14-9033-FACCFA3987DC}" destId="{B0FC318A-3EAF-438E-8EA2-B4E7B24B2106}" srcOrd="0" destOrd="0" presId="urn:microsoft.com/office/officeart/2008/layout/LinedList"/>
    <dgm:cxn modelId="{13B36B24-8B8A-4999-AB32-1EEB7CCD37FE}" type="presParOf" srcId="{D62241CC-66FB-4E14-9033-FACCFA3987DC}" destId="{E3630537-B81A-4A8D-BBAD-69FAB12D94F2}" srcOrd="1" destOrd="0" presId="urn:microsoft.com/office/officeart/2008/layout/LinedList"/>
    <dgm:cxn modelId="{48D0E921-6400-4FD0-A51F-B8944764D09C}" type="presParOf" srcId="{8B31A76B-FE27-4F34-ACDF-4EA6A5AF7F51}" destId="{86CD855B-1F3C-4337-B9AB-71CC6B029123}" srcOrd="6" destOrd="0" presId="urn:microsoft.com/office/officeart/2008/layout/LinedList"/>
    <dgm:cxn modelId="{47AAD9E6-298F-454A-88CF-58D53CCED2CA}" type="presParOf" srcId="{8B31A76B-FE27-4F34-ACDF-4EA6A5AF7F51}" destId="{4647210F-C7A8-444E-9B59-9A43F4417D1B}" srcOrd="7" destOrd="0" presId="urn:microsoft.com/office/officeart/2008/layout/LinedList"/>
    <dgm:cxn modelId="{5F8FD0C9-A155-46B3-A6E7-91E78A579B7C}" type="presParOf" srcId="{4647210F-C7A8-444E-9B59-9A43F4417D1B}" destId="{7FB5BEEA-3D0D-4FC1-8A90-65C0CAC25215}" srcOrd="0" destOrd="0" presId="urn:microsoft.com/office/officeart/2008/layout/LinedList"/>
    <dgm:cxn modelId="{141FDF0A-809E-4877-A09F-3A8343D7C5F1}" type="presParOf" srcId="{4647210F-C7A8-444E-9B59-9A43F4417D1B}" destId="{0D07D83B-0828-48FB-A92A-9FFB1A87DC8D}" srcOrd="1" destOrd="0" presId="urn:microsoft.com/office/officeart/2008/layout/LinedList"/>
    <dgm:cxn modelId="{EC7302A5-53DB-4B50-A79C-F2212037B8F7}" type="presParOf" srcId="{8B31A76B-FE27-4F34-ACDF-4EA6A5AF7F51}" destId="{777BC33A-3BA3-4566-A21B-D3A99E974AE9}" srcOrd="8" destOrd="0" presId="urn:microsoft.com/office/officeart/2008/layout/LinedList"/>
    <dgm:cxn modelId="{9F901726-D534-4B51-A3DC-6CE05F0B4652}" type="presParOf" srcId="{8B31A76B-FE27-4F34-ACDF-4EA6A5AF7F51}" destId="{54CE6840-F068-4A2F-AD27-D99D6CDE9C22}" srcOrd="9" destOrd="0" presId="urn:microsoft.com/office/officeart/2008/layout/LinedList"/>
    <dgm:cxn modelId="{B197E980-3635-45AB-9DDB-3A013A639DEB}" type="presParOf" srcId="{54CE6840-F068-4A2F-AD27-D99D6CDE9C22}" destId="{FB867B76-5779-4D6C-A702-B45906CD3191}" srcOrd="0" destOrd="0" presId="urn:microsoft.com/office/officeart/2008/layout/LinedList"/>
    <dgm:cxn modelId="{540F232E-E0BB-4C14-875D-3A818CF1A77F}" type="presParOf" srcId="{54CE6840-F068-4A2F-AD27-D99D6CDE9C22}" destId="{4DF79DC3-53DC-4047-8140-40D9A5EB89D8}" srcOrd="1" destOrd="0" presId="urn:microsoft.com/office/officeart/2008/layout/LinedList"/>
    <dgm:cxn modelId="{686BA93A-62B6-40CB-87EA-709BFC591D39}" type="presParOf" srcId="{8B31A76B-FE27-4F34-ACDF-4EA6A5AF7F51}" destId="{A95B5804-8C48-4124-9CB7-732D51CEC84F}" srcOrd="10" destOrd="0" presId="urn:microsoft.com/office/officeart/2008/layout/LinedList"/>
    <dgm:cxn modelId="{D9A54F21-801B-4A06-85C4-677B5DBA53F9}" type="presParOf" srcId="{8B31A76B-FE27-4F34-ACDF-4EA6A5AF7F51}" destId="{8FFDBC2F-0905-47EF-BC61-D3342C528A3E}" srcOrd="11" destOrd="0" presId="urn:microsoft.com/office/officeart/2008/layout/LinedList"/>
    <dgm:cxn modelId="{52DEC203-F92A-4454-B827-3BB6E0B87DE0}" type="presParOf" srcId="{8FFDBC2F-0905-47EF-BC61-D3342C528A3E}" destId="{713B5027-CED9-496D-A001-D9D49975D30F}" srcOrd="0" destOrd="0" presId="urn:microsoft.com/office/officeart/2008/layout/LinedList"/>
    <dgm:cxn modelId="{0CC4B44B-BFDD-48ED-A45F-B7C4432D75A4}" type="presParOf" srcId="{8FFDBC2F-0905-47EF-BC61-D3342C528A3E}" destId="{6D1E60DD-00FF-465E-AD38-233C26DC3AAF}" srcOrd="1" destOrd="0" presId="urn:microsoft.com/office/officeart/2008/layout/LinedList"/>
    <dgm:cxn modelId="{71FE3FFD-13C4-48F2-A673-E30DCBB28C38}" type="presParOf" srcId="{8B31A76B-FE27-4F34-ACDF-4EA6A5AF7F51}" destId="{76FCDCB5-F7A3-44DD-AF3A-752C16E5EB3D}" srcOrd="12" destOrd="0" presId="urn:microsoft.com/office/officeart/2008/layout/LinedList"/>
    <dgm:cxn modelId="{4EE4AA5F-931A-4C0C-ABD5-79966833018E}" type="presParOf" srcId="{8B31A76B-FE27-4F34-ACDF-4EA6A5AF7F51}" destId="{696F5EFD-4E72-4CB1-8E69-B6DF7F32684E}" srcOrd="13" destOrd="0" presId="urn:microsoft.com/office/officeart/2008/layout/LinedList"/>
    <dgm:cxn modelId="{F0449A99-4A61-407F-815E-4DCD85F3E10B}" type="presParOf" srcId="{696F5EFD-4E72-4CB1-8E69-B6DF7F32684E}" destId="{161B4CBD-0EC7-4E26-B60F-D7A9CBAA178F}" srcOrd="0" destOrd="0" presId="urn:microsoft.com/office/officeart/2008/layout/LinedList"/>
    <dgm:cxn modelId="{C9B7865F-84A6-42C0-81B7-DE468ABD99DA}" type="presParOf" srcId="{696F5EFD-4E72-4CB1-8E69-B6DF7F32684E}" destId="{D181D58D-4624-43FA-B21D-EA5F838651F8}" srcOrd="1" destOrd="0" presId="urn:microsoft.com/office/officeart/2008/layout/LinedList"/>
    <dgm:cxn modelId="{566F01E8-BAF9-42AB-AB71-747F56241D1E}" type="presParOf" srcId="{8B31A76B-FE27-4F34-ACDF-4EA6A5AF7F51}" destId="{91D05AE9-C57E-432E-8B86-8F0EA9C89DFD}" srcOrd="14" destOrd="0" presId="urn:microsoft.com/office/officeart/2008/layout/LinedList"/>
    <dgm:cxn modelId="{A522B324-BB2F-4FAA-A383-313269EBD63C}" type="presParOf" srcId="{8B31A76B-FE27-4F34-ACDF-4EA6A5AF7F51}" destId="{967E224D-9B25-407B-80E7-7C41A2F3EF9D}" srcOrd="15" destOrd="0" presId="urn:microsoft.com/office/officeart/2008/layout/LinedList"/>
    <dgm:cxn modelId="{4A27A687-065D-4436-8FB1-FB4E4316633E}" type="presParOf" srcId="{967E224D-9B25-407B-80E7-7C41A2F3EF9D}" destId="{F26536ED-ADF3-46FE-A9E9-876959AFBFBF}" srcOrd="0" destOrd="0" presId="urn:microsoft.com/office/officeart/2008/layout/LinedList"/>
    <dgm:cxn modelId="{A1090854-DF5F-4D7B-9E11-4C01A7803CD3}" type="presParOf" srcId="{967E224D-9B25-407B-80E7-7C41A2F3EF9D}" destId="{65419C69-A452-4C39-B654-7CA4DB6B93D0}" srcOrd="1" destOrd="0" presId="urn:microsoft.com/office/officeart/2008/layout/LinedList"/>
    <dgm:cxn modelId="{7F1F72F0-5A38-45D6-84FC-39A466B5FD1F}" type="presParOf" srcId="{8B31A76B-FE27-4F34-ACDF-4EA6A5AF7F51}" destId="{3ED94DFB-F898-4BBC-96BD-A4CC83B7E0EE}" srcOrd="16" destOrd="0" presId="urn:microsoft.com/office/officeart/2008/layout/LinedList"/>
    <dgm:cxn modelId="{8A797FAE-52DE-4388-B78D-CEE18E4F897A}" type="presParOf" srcId="{8B31A76B-FE27-4F34-ACDF-4EA6A5AF7F51}" destId="{6D6BB59A-5B84-4FAD-BFC3-1E854AB41AE7}" srcOrd="17" destOrd="0" presId="urn:microsoft.com/office/officeart/2008/layout/LinedList"/>
    <dgm:cxn modelId="{165D5D79-E1B5-409F-A4E6-AFF3CAB04703}" type="presParOf" srcId="{6D6BB59A-5B84-4FAD-BFC3-1E854AB41AE7}" destId="{26E32EB4-CEE6-4FFC-9B96-BC1F2ACCDBD5}" srcOrd="0" destOrd="0" presId="urn:microsoft.com/office/officeart/2008/layout/LinedList"/>
    <dgm:cxn modelId="{2E596449-966F-4155-AD84-C166D7A34226}" type="presParOf" srcId="{6D6BB59A-5B84-4FAD-BFC3-1E854AB41AE7}" destId="{F0051AE2-9FB6-4A35-AA01-17054426DA7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197178-2333-4945-9CFB-CF8A60719CCE}">
      <dsp:nvSpPr>
        <dsp:cNvPr id="0" name=""/>
        <dsp:cNvSpPr/>
      </dsp:nvSpPr>
      <dsp:spPr>
        <a:xfrm>
          <a:off x="0" y="438"/>
          <a:ext cx="10178321"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609F26-23CD-426E-B84D-6DE2AEE2901C}">
      <dsp:nvSpPr>
        <dsp:cNvPr id="0" name=""/>
        <dsp:cNvSpPr/>
      </dsp:nvSpPr>
      <dsp:spPr>
        <a:xfrm>
          <a:off x="0" y="438"/>
          <a:ext cx="10178321" cy="51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kern="1200">
              <a:latin typeface="Arial" panose="020B0604020202020204" pitchFamily="34" charset="0"/>
              <a:cs typeface="Arial" panose="020B0604020202020204" pitchFamily="34" charset="0"/>
            </a:rPr>
            <a:t>1LA: juf Amber (schildpadjesklas)</a:t>
          </a:r>
          <a:endParaRPr lang="en-US" sz="2400" kern="1200">
            <a:latin typeface="Arial" panose="020B0604020202020204" pitchFamily="34" charset="0"/>
            <a:cs typeface="Arial" panose="020B0604020202020204" pitchFamily="34" charset="0"/>
          </a:endParaRPr>
        </a:p>
      </dsp:txBody>
      <dsp:txXfrm>
        <a:off x="0" y="438"/>
        <a:ext cx="10178321" cy="513244"/>
      </dsp:txXfrm>
    </dsp:sp>
    <dsp:sp modelId="{02AF002D-ACE3-4F13-AC79-3781B1744879}">
      <dsp:nvSpPr>
        <dsp:cNvPr id="0" name=""/>
        <dsp:cNvSpPr/>
      </dsp:nvSpPr>
      <dsp:spPr>
        <a:xfrm>
          <a:off x="0" y="513683"/>
          <a:ext cx="10178321"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A67266-A951-4DF3-B510-74FAB498F8B3}">
      <dsp:nvSpPr>
        <dsp:cNvPr id="0" name=""/>
        <dsp:cNvSpPr/>
      </dsp:nvSpPr>
      <dsp:spPr>
        <a:xfrm>
          <a:off x="0" y="513683"/>
          <a:ext cx="10178321" cy="51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kern="1200">
              <a:latin typeface="Arial" panose="020B0604020202020204" pitchFamily="34" charset="0"/>
              <a:cs typeface="Arial" panose="020B0604020202020204" pitchFamily="34" charset="0"/>
            </a:rPr>
            <a:t>1LB: juf July (flamingoklas) op woensdag is juf San onze juf </a:t>
          </a:r>
          <a:endParaRPr lang="en-US" sz="2400" kern="1200">
            <a:latin typeface="Arial" panose="020B0604020202020204" pitchFamily="34" charset="0"/>
            <a:cs typeface="Arial" panose="020B0604020202020204" pitchFamily="34" charset="0"/>
          </a:endParaRPr>
        </a:p>
      </dsp:txBody>
      <dsp:txXfrm>
        <a:off x="0" y="513683"/>
        <a:ext cx="10178321" cy="513244"/>
      </dsp:txXfrm>
    </dsp:sp>
    <dsp:sp modelId="{36719568-146E-4D17-A13D-F6E95C8E0A6F}">
      <dsp:nvSpPr>
        <dsp:cNvPr id="0" name=""/>
        <dsp:cNvSpPr/>
      </dsp:nvSpPr>
      <dsp:spPr>
        <a:xfrm>
          <a:off x="0" y="1026928"/>
          <a:ext cx="10178321"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4E9C7C-AAE9-40E9-A1F6-CBCE70459492}">
      <dsp:nvSpPr>
        <dsp:cNvPr id="0" name=""/>
        <dsp:cNvSpPr/>
      </dsp:nvSpPr>
      <dsp:spPr>
        <a:xfrm>
          <a:off x="0" y="1026928"/>
          <a:ext cx="10178321" cy="51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kern="1200">
              <a:latin typeface="Arial" panose="020B0604020202020204" pitchFamily="34" charset="0"/>
              <a:cs typeface="Arial" panose="020B0604020202020204" pitchFamily="34" charset="0"/>
            </a:rPr>
            <a:t>1LC: juf Annelies (bijtjesklas)</a:t>
          </a:r>
          <a:endParaRPr lang="en-US" sz="2400" kern="1200">
            <a:latin typeface="Arial" panose="020B0604020202020204" pitchFamily="34" charset="0"/>
            <a:cs typeface="Arial" panose="020B0604020202020204" pitchFamily="34" charset="0"/>
          </a:endParaRPr>
        </a:p>
      </dsp:txBody>
      <dsp:txXfrm>
        <a:off x="0" y="1026928"/>
        <a:ext cx="10178321" cy="513244"/>
      </dsp:txXfrm>
    </dsp:sp>
    <dsp:sp modelId="{646039F4-522E-43B2-B64D-3CFB13817F48}">
      <dsp:nvSpPr>
        <dsp:cNvPr id="0" name=""/>
        <dsp:cNvSpPr/>
      </dsp:nvSpPr>
      <dsp:spPr>
        <a:xfrm>
          <a:off x="0" y="1540173"/>
          <a:ext cx="10178321"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8EC9D5-CAC0-441A-91F7-0D95E2E32E4C}">
      <dsp:nvSpPr>
        <dsp:cNvPr id="0" name=""/>
        <dsp:cNvSpPr/>
      </dsp:nvSpPr>
      <dsp:spPr>
        <a:xfrm>
          <a:off x="0" y="1540173"/>
          <a:ext cx="10178321" cy="51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kern="1200">
              <a:latin typeface="Arial" panose="020B0604020202020204" pitchFamily="34" charset="0"/>
              <a:cs typeface="Arial" panose="020B0604020202020204" pitchFamily="34" charset="0"/>
            </a:rPr>
            <a:t>1LD: juf Liesbeth (</a:t>
          </a:r>
          <a:r>
            <a:rPr lang="nl-BE" sz="2400" kern="1200" err="1">
              <a:latin typeface="Arial" panose="020B0604020202020204" pitchFamily="34" charset="0"/>
              <a:cs typeface="Arial" panose="020B0604020202020204" pitchFamily="34" charset="0"/>
            </a:rPr>
            <a:t>quokka</a:t>
          </a:r>
          <a:r>
            <a:rPr lang="nl-BE" sz="2400" kern="1200">
              <a:latin typeface="Arial" panose="020B0604020202020204" pitchFamily="34" charset="0"/>
              <a:cs typeface="Arial" panose="020B0604020202020204" pitchFamily="34" charset="0"/>
            </a:rPr>
            <a:t> klas)</a:t>
          </a:r>
          <a:endParaRPr lang="en-US" sz="2400" kern="1200">
            <a:latin typeface="Arial" panose="020B0604020202020204" pitchFamily="34" charset="0"/>
            <a:cs typeface="Arial" panose="020B0604020202020204" pitchFamily="34" charset="0"/>
          </a:endParaRPr>
        </a:p>
      </dsp:txBody>
      <dsp:txXfrm>
        <a:off x="0" y="1540173"/>
        <a:ext cx="10178321" cy="513244"/>
      </dsp:txXfrm>
    </dsp:sp>
    <dsp:sp modelId="{24579F11-A061-4038-8935-4F59DACFE380}">
      <dsp:nvSpPr>
        <dsp:cNvPr id="0" name=""/>
        <dsp:cNvSpPr/>
      </dsp:nvSpPr>
      <dsp:spPr>
        <a:xfrm>
          <a:off x="0" y="2053417"/>
          <a:ext cx="10178321"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67667C-A325-4B19-A8CF-0EFCC4AE6EFF}">
      <dsp:nvSpPr>
        <dsp:cNvPr id="0" name=""/>
        <dsp:cNvSpPr/>
      </dsp:nvSpPr>
      <dsp:spPr>
        <a:xfrm>
          <a:off x="0" y="2053417"/>
          <a:ext cx="10178321" cy="51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kern="1200">
              <a:latin typeface="Arial" panose="020B0604020202020204" pitchFamily="34" charset="0"/>
              <a:cs typeface="Arial" panose="020B0604020202020204" pitchFamily="34" charset="0"/>
            </a:rPr>
            <a:t>Zorg: juf San</a:t>
          </a:r>
          <a:endParaRPr lang="en-US" sz="2400" kern="1200">
            <a:latin typeface="Arial" panose="020B0604020202020204" pitchFamily="34" charset="0"/>
            <a:cs typeface="Arial" panose="020B0604020202020204" pitchFamily="34" charset="0"/>
          </a:endParaRPr>
        </a:p>
      </dsp:txBody>
      <dsp:txXfrm>
        <a:off x="0" y="2053417"/>
        <a:ext cx="10178321" cy="513244"/>
      </dsp:txXfrm>
    </dsp:sp>
    <dsp:sp modelId="{CDD17459-738B-4584-9BAC-16E3E1D9744C}">
      <dsp:nvSpPr>
        <dsp:cNvPr id="0" name=""/>
        <dsp:cNvSpPr/>
      </dsp:nvSpPr>
      <dsp:spPr>
        <a:xfrm>
          <a:off x="0" y="2566662"/>
          <a:ext cx="10178321"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1694CD-268E-4396-A0E5-E15CEDBFA101}">
      <dsp:nvSpPr>
        <dsp:cNvPr id="0" name=""/>
        <dsp:cNvSpPr/>
      </dsp:nvSpPr>
      <dsp:spPr>
        <a:xfrm>
          <a:off x="0" y="2566662"/>
          <a:ext cx="10178321" cy="51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kern="1200">
              <a:latin typeface="Arial" panose="020B0604020202020204" pitchFamily="34" charset="0"/>
              <a:cs typeface="Arial" panose="020B0604020202020204" pitchFamily="34" charset="0"/>
            </a:rPr>
            <a:t>* Klasintern</a:t>
          </a:r>
          <a:endParaRPr lang="en-US" sz="2400" kern="1200">
            <a:latin typeface="Arial" panose="020B0604020202020204" pitchFamily="34" charset="0"/>
            <a:cs typeface="Arial" panose="020B0604020202020204" pitchFamily="34" charset="0"/>
          </a:endParaRPr>
        </a:p>
      </dsp:txBody>
      <dsp:txXfrm>
        <a:off x="0" y="2566662"/>
        <a:ext cx="10178321" cy="513244"/>
      </dsp:txXfrm>
    </dsp:sp>
    <dsp:sp modelId="{B9018919-7DAF-4181-A6AC-FB3925BD9767}">
      <dsp:nvSpPr>
        <dsp:cNvPr id="0" name=""/>
        <dsp:cNvSpPr/>
      </dsp:nvSpPr>
      <dsp:spPr>
        <a:xfrm>
          <a:off x="0" y="3079907"/>
          <a:ext cx="10178321"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C46BA0-EFBF-443A-A779-E3DCBD7155E0}">
      <dsp:nvSpPr>
        <dsp:cNvPr id="0" name=""/>
        <dsp:cNvSpPr/>
      </dsp:nvSpPr>
      <dsp:spPr>
        <a:xfrm>
          <a:off x="0" y="3079907"/>
          <a:ext cx="10178321" cy="51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l-BE" sz="2400" kern="1200">
              <a:latin typeface="Arial" panose="020B0604020202020204" pitchFamily="34" charset="0"/>
              <a:cs typeface="Arial" panose="020B0604020202020204" pitchFamily="34" charset="0"/>
            </a:rPr>
            <a:t>* Klasextern ( extra remediëring, bijwerken bij afwezigheid,…)</a:t>
          </a:r>
          <a:endParaRPr lang="en-US" sz="2400" kern="1200">
            <a:latin typeface="Arial" panose="020B0604020202020204" pitchFamily="34" charset="0"/>
            <a:cs typeface="Arial" panose="020B0604020202020204" pitchFamily="34" charset="0"/>
          </a:endParaRPr>
        </a:p>
      </dsp:txBody>
      <dsp:txXfrm>
        <a:off x="0" y="3079907"/>
        <a:ext cx="10178321" cy="5132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C0405-8AFE-4563-A8A4-721F6B8AA057}">
      <dsp:nvSpPr>
        <dsp:cNvPr id="0" name=""/>
        <dsp:cNvSpPr/>
      </dsp:nvSpPr>
      <dsp:spPr>
        <a:xfrm>
          <a:off x="0" y="565514"/>
          <a:ext cx="7261809" cy="127413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l-BE" sz="3300" kern="1200"/>
            <a:t>Het figuurtje “Ona” neemt ons mee om de wereld van het kind te verkennen. </a:t>
          </a:r>
          <a:endParaRPr lang="en-US" sz="3300" kern="1200"/>
        </a:p>
      </dsp:txBody>
      <dsp:txXfrm>
        <a:off x="62198" y="627712"/>
        <a:ext cx="7137413" cy="1149734"/>
      </dsp:txXfrm>
    </dsp:sp>
    <dsp:sp modelId="{67B25DD7-AB5D-4D16-A449-BE100504CA3F}">
      <dsp:nvSpPr>
        <dsp:cNvPr id="0" name=""/>
        <dsp:cNvSpPr/>
      </dsp:nvSpPr>
      <dsp:spPr>
        <a:xfrm>
          <a:off x="0" y="1934685"/>
          <a:ext cx="7261809" cy="127413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nl-BE" sz="3300" kern="1200"/>
            <a:t>Grote feesten komen aan bod</a:t>
          </a:r>
          <a:r>
            <a:rPr lang="en-US" sz="3300" kern="1200"/>
            <a:t>​: </a:t>
          </a:r>
          <a:r>
            <a:rPr lang="nl-BE" sz="3300" kern="1200"/>
            <a:t>advent, Kerstmis, vasten, Pasen,… </a:t>
          </a:r>
          <a:r>
            <a:rPr lang="en-US" sz="3300" kern="1200"/>
            <a:t>​</a:t>
          </a:r>
        </a:p>
      </dsp:txBody>
      <dsp:txXfrm>
        <a:off x="62198" y="1996883"/>
        <a:ext cx="7137413" cy="1149734"/>
      </dsp:txXfrm>
    </dsp:sp>
    <dsp:sp modelId="{6F1D1495-BA83-45C6-8F65-0209A3E3C56B}">
      <dsp:nvSpPr>
        <dsp:cNvPr id="0" name=""/>
        <dsp:cNvSpPr/>
      </dsp:nvSpPr>
      <dsp:spPr>
        <a:xfrm>
          <a:off x="0" y="3303855"/>
          <a:ext cx="7261809" cy="127413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Wij verwachten een respectvolle houding voor ieders geloof</a:t>
          </a:r>
        </a:p>
      </dsp:txBody>
      <dsp:txXfrm>
        <a:off x="62198" y="3366053"/>
        <a:ext cx="7137413" cy="11497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E0BFA2-2D1C-472F-A0F2-A57090CE008E}">
      <dsp:nvSpPr>
        <dsp:cNvPr id="0" name=""/>
        <dsp:cNvSpPr/>
      </dsp:nvSpPr>
      <dsp:spPr>
        <a:xfrm>
          <a:off x="0" y="591"/>
          <a:ext cx="9688644"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E4C5E6-B516-46AE-AFE2-62E3C0315A25}">
      <dsp:nvSpPr>
        <dsp:cNvPr id="0" name=""/>
        <dsp:cNvSpPr/>
      </dsp:nvSpPr>
      <dsp:spPr>
        <a:xfrm>
          <a:off x="0" y="591"/>
          <a:ext cx="9688644" cy="538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Voorlezen en samen lezen​</a:t>
          </a:r>
        </a:p>
      </dsp:txBody>
      <dsp:txXfrm>
        <a:off x="0" y="591"/>
        <a:ext cx="9688644" cy="538458"/>
      </dsp:txXfrm>
    </dsp:sp>
    <dsp:sp modelId="{133E98BB-A391-4ECC-8B76-CEC25D2F87B3}">
      <dsp:nvSpPr>
        <dsp:cNvPr id="0" name=""/>
        <dsp:cNvSpPr/>
      </dsp:nvSpPr>
      <dsp:spPr>
        <a:xfrm>
          <a:off x="0" y="539049"/>
          <a:ext cx="9688644"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3C3E0B-A155-4792-A45B-E42B0A021C7E}">
      <dsp:nvSpPr>
        <dsp:cNvPr id="0" name=""/>
        <dsp:cNvSpPr/>
      </dsp:nvSpPr>
      <dsp:spPr>
        <a:xfrm>
          <a:off x="0" y="539049"/>
          <a:ext cx="9688644" cy="538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Huiswerk samen maken​</a:t>
          </a:r>
        </a:p>
      </dsp:txBody>
      <dsp:txXfrm>
        <a:off x="0" y="539049"/>
        <a:ext cx="9688644" cy="538458"/>
      </dsp:txXfrm>
    </dsp:sp>
    <dsp:sp modelId="{6EC4004C-693F-4183-8AA7-13B9917BA3C4}">
      <dsp:nvSpPr>
        <dsp:cNvPr id="0" name=""/>
        <dsp:cNvSpPr/>
      </dsp:nvSpPr>
      <dsp:spPr>
        <a:xfrm>
          <a:off x="0" y="1077508"/>
          <a:ext cx="9688644"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FC318A-3EAF-438E-8EA2-B4E7B24B2106}">
      <dsp:nvSpPr>
        <dsp:cNvPr id="0" name=""/>
        <dsp:cNvSpPr/>
      </dsp:nvSpPr>
      <dsp:spPr>
        <a:xfrm>
          <a:off x="0" y="1077508"/>
          <a:ext cx="9688644" cy="538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Opdracht samen lezen​</a:t>
          </a:r>
        </a:p>
      </dsp:txBody>
      <dsp:txXfrm>
        <a:off x="0" y="1077508"/>
        <a:ext cx="9688644" cy="538458"/>
      </dsp:txXfrm>
    </dsp:sp>
    <dsp:sp modelId="{86CD855B-1F3C-4337-B9AB-71CC6B029123}">
      <dsp:nvSpPr>
        <dsp:cNvPr id="0" name=""/>
        <dsp:cNvSpPr/>
      </dsp:nvSpPr>
      <dsp:spPr>
        <a:xfrm>
          <a:off x="0" y="1615966"/>
          <a:ext cx="9688644"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B5BEEA-3D0D-4FC1-8A90-65C0CAC25215}">
      <dsp:nvSpPr>
        <dsp:cNvPr id="0" name=""/>
        <dsp:cNvSpPr/>
      </dsp:nvSpPr>
      <dsp:spPr>
        <a:xfrm>
          <a:off x="0" y="1615966"/>
          <a:ext cx="9688644" cy="538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Samen overlopen ​en dan zelf laten proberen</a:t>
          </a:r>
        </a:p>
      </dsp:txBody>
      <dsp:txXfrm>
        <a:off x="0" y="1615966"/>
        <a:ext cx="9688644" cy="538458"/>
      </dsp:txXfrm>
    </dsp:sp>
    <dsp:sp modelId="{777BC33A-3BA3-4566-A21B-D3A99E974AE9}">
      <dsp:nvSpPr>
        <dsp:cNvPr id="0" name=""/>
        <dsp:cNvSpPr/>
      </dsp:nvSpPr>
      <dsp:spPr>
        <a:xfrm>
          <a:off x="0" y="2154424"/>
          <a:ext cx="9688644"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867B76-5779-4D6C-A702-B45906CD3191}">
      <dsp:nvSpPr>
        <dsp:cNvPr id="0" name=""/>
        <dsp:cNvSpPr/>
      </dsp:nvSpPr>
      <dsp:spPr>
        <a:xfrm>
          <a:off x="0" y="2154424"/>
          <a:ext cx="9688644" cy="538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In de bibliotheek hebben ze leuke boekjes om samen te lezen</a:t>
          </a:r>
        </a:p>
      </dsp:txBody>
      <dsp:txXfrm>
        <a:off x="0" y="2154424"/>
        <a:ext cx="9688644" cy="538458"/>
      </dsp:txXfrm>
    </dsp:sp>
    <dsp:sp modelId="{A95B5804-8C48-4124-9CB7-732D51CEC84F}">
      <dsp:nvSpPr>
        <dsp:cNvPr id="0" name=""/>
        <dsp:cNvSpPr/>
      </dsp:nvSpPr>
      <dsp:spPr>
        <a:xfrm>
          <a:off x="0" y="2692882"/>
          <a:ext cx="9688644"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3B5027-CED9-496D-A001-D9D49975D30F}">
      <dsp:nvSpPr>
        <dsp:cNvPr id="0" name=""/>
        <dsp:cNvSpPr/>
      </dsp:nvSpPr>
      <dsp:spPr>
        <a:xfrm>
          <a:off x="0" y="2692882"/>
          <a:ext cx="9688644" cy="538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Schrijfhouding en pengreep ​</a:t>
          </a:r>
        </a:p>
      </dsp:txBody>
      <dsp:txXfrm>
        <a:off x="0" y="2692882"/>
        <a:ext cx="9688644" cy="538458"/>
      </dsp:txXfrm>
    </dsp:sp>
    <dsp:sp modelId="{76FCDCB5-F7A3-44DD-AF3A-752C16E5EB3D}">
      <dsp:nvSpPr>
        <dsp:cNvPr id="0" name=""/>
        <dsp:cNvSpPr/>
      </dsp:nvSpPr>
      <dsp:spPr>
        <a:xfrm>
          <a:off x="0" y="3231340"/>
          <a:ext cx="9688644"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1B4CBD-0EC7-4E26-B60F-D7A9CBAA178F}">
      <dsp:nvSpPr>
        <dsp:cNvPr id="0" name=""/>
        <dsp:cNvSpPr/>
      </dsp:nvSpPr>
      <dsp:spPr>
        <a:xfrm>
          <a:off x="0" y="3231340"/>
          <a:ext cx="9688644" cy="538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kern="1200"/>
            <a:t>ik = </a:t>
          </a:r>
          <a:r>
            <a:rPr lang="en-US" sz="2500" kern="1200"/>
            <a:t>iiiiii kkkkk  NIET    i  ka -  ​</a:t>
          </a:r>
        </a:p>
      </dsp:txBody>
      <dsp:txXfrm>
        <a:off x="0" y="3231340"/>
        <a:ext cx="9688644" cy="538458"/>
      </dsp:txXfrm>
    </dsp:sp>
    <dsp:sp modelId="{91D05AE9-C57E-432E-8B86-8F0EA9C89DFD}">
      <dsp:nvSpPr>
        <dsp:cNvPr id="0" name=""/>
        <dsp:cNvSpPr/>
      </dsp:nvSpPr>
      <dsp:spPr>
        <a:xfrm>
          <a:off x="0" y="3769798"/>
          <a:ext cx="9688644"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6536ED-ADF3-46FE-A9E9-876959AFBFBF}">
      <dsp:nvSpPr>
        <dsp:cNvPr id="0" name=""/>
        <dsp:cNvSpPr/>
      </dsp:nvSpPr>
      <dsp:spPr>
        <a:xfrm>
          <a:off x="0" y="3769798"/>
          <a:ext cx="9688644" cy="538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kern="1200"/>
            <a:t>eet = </a:t>
          </a:r>
          <a:r>
            <a:rPr lang="en-US" sz="2500" kern="1200"/>
            <a:t>eeeeeee ttttt  </a:t>
          </a:r>
          <a:r>
            <a:rPr lang="en-US" sz="2500" i="1" kern="1200"/>
            <a:t>NIET   e  - e  - tee - </a:t>
          </a:r>
          <a:r>
            <a:rPr lang="en-US" sz="2500" kern="1200"/>
            <a:t>​</a:t>
          </a:r>
        </a:p>
      </dsp:txBody>
      <dsp:txXfrm>
        <a:off x="0" y="3769798"/>
        <a:ext cx="9688644" cy="538458"/>
      </dsp:txXfrm>
    </dsp:sp>
    <dsp:sp modelId="{3ED94DFB-F898-4BBC-96BD-A4CC83B7E0EE}">
      <dsp:nvSpPr>
        <dsp:cNvPr id="0" name=""/>
        <dsp:cNvSpPr/>
      </dsp:nvSpPr>
      <dsp:spPr>
        <a:xfrm>
          <a:off x="0" y="4308257"/>
          <a:ext cx="9688644" cy="0"/>
        </a:xfrm>
        <a:prstGeom prst="line">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E32EB4-CEE6-4FFC-9B96-BC1F2ACCDBD5}">
      <dsp:nvSpPr>
        <dsp:cNvPr id="0" name=""/>
        <dsp:cNvSpPr/>
      </dsp:nvSpPr>
      <dsp:spPr>
        <a:xfrm>
          <a:off x="0" y="4308257"/>
          <a:ext cx="9688644" cy="538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kern="1200"/>
            <a:t>meet</a:t>
          </a:r>
          <a:r>
            <a:rPr lang="en-US" sz="2500" kern="1200"/>
            <a:t> = m eeeeeet NIET em – ee -  tee </a:t>
          </a:r>
        </a:p>
      </dsp:txBody>
      <dsp:txXfrm>
        <a:off x="0" y="4308257"/>
        <a:ext cx="9688644" cy="53845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6D9428-CF7C-4E5E-9684-160742216504}" type="datetimeFigureOut">
              <a:rPr lang="nl-BE" smtClean="0"/>
              <a:t>7/09/2026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2E77DE-D76A-4FC8-8A16-D33972E4DF6E}" type="slidenum">
              <a:rPr lang="nl-BE" smtClean="0"/>
              <a:t>‹#›</a:t>
            </a:fld>
            <a:endParaRPr lang="nl-BE"/>
          </a:p>
        </p:txBody>
      </p:sp>
    </p:spTree>
    <p:extLst>
      <p:ext uri="{BB962C8B-B14F-4D97-AF65-F5344CB8AC3E}">
        <p14:creationId xmlns:p14="http://schemas.microsoft.com/office/powerpoint/2010/main" val="184672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5A9B2C62-FE30-453D-946B-754E9E42C845}" type="slidenum">
              <a:rPr lang="nl-NL" smtClean="0"/>
              <a:t>21</a:t>
            </a:fld>
            <a:endParaRPr lang="nl-NL"/>
          </a:p>
        </p:txBody>
      </p:sp>
    </p:spTree>
    <p:extLst>
      <p:ext uri="{BB962C8B-B14F-4D97-AF65-F5344CB8AC3E}">
        <p14:creationId xmlns:p14="http://schemas.microsoft.com/office/powerpoint/2010/main" val="432552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5A9B2C62-FE30-453D-946B-754E9E42C845}" type="slidenum">
              <a:rPr lang="nl-NL" smtClean="0"/>
              <a:t>22</a:t>
            </a:fld>
            <a:endParaRPr lang="nl-NL"/>
          </a:p>
        </p:txBody>
      </p:sp>
    </p:spTree>
    <p:extLst>
      <p:ext uri="{BB962C8B-B14F-4D97-AF65-F5344CB8AC3E}">
        <p14:creationId xmlns:p14="http://schemas.microsoft.com/office/powerpoint/2010/main" val="1801331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nl-NL"/>
          </a:p>
        </p:txBody>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nl-NL"/>
              <a:t>Klik om stijl te bewerken</a:t>
            </a:r>
            <a:endParaRPr lang="en-US"/>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pPr lvl="0"/>
            <a:fld id="{5C4C9678-28BB-4A3F-A4CC-CDA2C5EE5B65}" type="datetime1">
              <a:rPr lang="en-US" smtClean="0"/>
              <a:pPr lvl="0"/>
              <a:t>9/7/2026</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pPr lvl="0"/>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pPr lvl="0"/>
            <a:fld id="{2A3C704B-3E15-4B25-B553-9F3DEFE87162}"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242782415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pPr lvl="0"/>
            <a:fld id="{7AA66354-A8C6-44FB-892C-FA1084D3A50E}" type="datetime1">
              <a:rPr lang="en-US" smtClean="0"/>
              <a:pPr lvl="0"/>
              <a:t>9/7/2026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3AFB4FF2-ECA7-435B-B1A0-881FEEF435AF}" type="slidenum">
              <a:rPr lang="en-US" smtClean="0"/>
              <a:t>‹#›</a:t>
            </a:fld>
            <a:endParaRPr lang="en-US"/>
          </a:p>
        </p:txBody>
      </p:sp>
    </p:spTree>
    <p:extLst>
      <p:ext uri="{BB962C8B-B14F-4D97-AF65-F5344CB8AC3E}">
        <p14:creationId xmlns:p14="http://schemas.microsoft.com/office/powerpoint/2010/main" val="58367183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nl-NL"/>
              <a:t>Klik om stijl te bewerken</a:t>
            </a:r>
            <a:endParaRPr lang="en-US"/>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pPr lvl="0"/>
            <a:fld id="{EC46BE79-B1D8-4D2D-B598-D32167CA61B5}" type="datetime1">
              <a:rPr lang="en-US" smtClean="0"/>
              <a:pPr lvl="0"/>
              <a:t>9/7/2026</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pPr lvl="0"/>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pPr lvl="0"/>
            <a:fld id="{5726DDF3-9D45-4AE6-82C2-368AB34163E9}"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txBody>
            <a:bodyPr/>
            <a:lstStyle/>
            <a:p>
              <a:endParaRPr lang="nl-NL"/>
            </a:p>
          </p:txBody>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txBody>
            <a:bodyPr/>
            <a:lstStyle/>
            <a:p>
              <a:endParaRPr lang="nl-NL"/>
            </a:p>
          </p:txBody>
        </p:sp>
      </p:grpSp>
    </p:spTree>
    <p:extLst>
      <p:ext uri="{BB962C8B-B14F-4D97-AF65-F5344CB8AC3E}">
        <p14:creationId xmlns:p14="http://schemas.microsoft.com/office/powerpoint/2010/main" val="382061902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1257300" y="2286000"/>
            <a:ext cx="4800600" cy="36195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6647796" y="2286000"/>
            <a:ext cx="4800600" cy="36195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pPr lvl="0"/>
            <a:fld id="{018E9F25-C900-44A1-8EAA-CBBE9AE5E291}" type="datetime1">
              <a:rPr lang="en-US" smtClean="0"/>
              <a:pPr lvl="0"/>
              <a:t>9/7/2026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2D3BD392-A341-402B-8712-EAD9FC442981}" type="slidenum">
              <a:rPr lang="en-US" smtClean="0"/>
              <a:t>‹#›</a:t>
            </a:fld>
            <a:endParaRPr lang="en-US"/>
          </a:p>
        </p:txBody>
      </p:sp>
    </p:spTree>
    <p:extLst>
      <p:ext uri="{BB962C8B-B14F-4D97-AF65-F5344CB8AC3E}">
        <p14:creationId xmlns:p14="http://schemas.microsoft.com/office/powerpoint/2010/main" val="374377510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nl-NL"/>
              <a:t>Klik om stijl te bewerken</a:t>
            </a:r>
            <a:endParaRPr lang="en-US"/>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257300" y="2909102"/>
            <a:ext cx="4800600" cy="299639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633864" y="2909102"/>
            <a:ext cx="4800600" cy="299639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pPr lvl="0"/>
            <a:fld id="{DEE44C4A-1A73-4078-9B3F-A49A229FE9FD}" type="datetime1">
              <a:rPr lang="en-US" smtClean="0"/>
              <a:pPr lvl="0"/>
              <a:t>9/7/2026</a:t>
            </a:fld>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026D61DB-08E1-4719-A14F-43FF3882BE61}" type="slidenum">
              <a:rPr lang="en-US" smtClean="0"/>
              <a:t>‹#›</a:t>
            </a:fld>
            <a:endParaRPr lang="en-US"/>
          </a:p>
        </p:txBody>
      </p:sp>
    </p:spTree>
    <p:extLst>
      <p:ext uri="{BB962C8B-B14F-4D97-AF65-F5344CB8AC3E}">
        <p14:creationId xmlns:p14="http://schemas.microsoft.com/office/powerpoint/2010/main" val="65215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pPr lvl="0"/>
            <a:fld id="{560E93B2-9EAE-449E-8981-EE4CB67FE034}" type="datetime1">
              <a:rPr lang="en-US" smtClean="0"/>
              <a:pPr lvl="0"/>
              <a:t>9/7/2026</a:t>
            </a:fld>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A11B5183-9459-4B0B-9CA2-066C92131A10}" type="slidenum">
              <a:rPr lang="en-US" smtClean="0"/>
              <a:t>‹#›</a:t>
            </a:fld>
            <a:endParaRPr lang="en-US"/>
          </a:p>
        </p:txBody>
      </p:sp>
    </p:spTree>
    <p:extLst>
      <p:ext uri="{BB962C8B-B14F-4D97-AF65-F5344CB8AC3E}">
        <p14:creationId xmlns:p14="http://schemas.microsoft.com/office/powerpoint/2010/main" val="673197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811DD05F-62F2-485A-BC7D-11FA3E1023CD}" type="datetime1">
              <a:rPr lang="en-US" smtClean="0"/>
              <a:pPr lvl="0"/>
              <a:t>9/7/2026</a:t>
            </a:fld>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B22F3A6E-6C12-4649-9700-1E0155F18BCD}" type="slidenum">
              <a:rPr lang="en-US" smtClean="0"/>
              <a:t>‹#›</a:t>
            </a:fld>
            <a:endParaRPr lang="en-US"/>
          </a:p>
        </p:txBody>
      </p:sp>
    </p:spTree>
    <p:extLst>
      <p:ext uri="{BB962C8B-B14F-4D97-AF65-F5344CB8AC3E}">
        <p14:creationId xmlns:p14="http://schemas.microsoft.com/office/powerpoint/2010/main" val="377250926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nl-NL"/>
              <a:t>Klik om stijl te bewerken</a:t>
            </a:r>
            <a:endParaRPr lang="en-US"/>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a:xfrm>
            <a:off x="765051" y="6375679"/>
            <a:ext cx="1233355" cy="348462"/>
          </a:xfrm>
        </p:spPr>
        <p:txBody>
          <a:bodyPr/>
          <a:lstStyle/>
          <a:p>
            <a:pPr lvl="0"/>
            <a:fld id="{927C1B9F-34B6-49E9-B389-122F5A88B0EE}" type="datetime1">
              <a:rPr lang="en-US" smtClean="0"/>
              <a:pPr lvl="0"/>
              <a:t>9/7/2026</a:t>
            </a:fld>
            <a:endParaRPr lang="en-US"/>
          </a:p>
        </p:txBody>
      </p:sp>
      <p:sp>
        <p:nvSpPr>
          <p:cNvPr id="6" name="Footer Placeholder 5"/>
          <p:cNvSpPr>
            <a:spLocks noGrp="1"/>
          </p:cNvSpPr>
          <p:nvPr>
            <p:ph type="ftr" sz="quarter" idx="11"/>
          </p:nvPr>
        </p:nvSpPr>
        <p:spPr>
          <a:xfrm>
            <a:off x="2103620" y="6375679"/>
            <a:ext cx="3482179" cy="345796"/>
          </a:xfrm>
        </p:spPr>
        <p:txBody>
          <a:bodyPr/>
          <a:lstStyle/>
          <a:p>
            <a:pPr lvl="0"/>
            <a:endParaRPr lang="en-US"/>
          </a:p>
        </p:txBody>
      </p:sp>
      <p:sp>
        <p:nvSpPr>
          <p:cNvPr id="7" name="Slide Number Placeholder 6"/>
          <p:cNvSpPr>
            <a:spLocks noGrp="1"/>
          </p:cNvSpPr>
          <p:nvPr>
            <p:ph type="sldNum" sz="quarter" idx="12"/>
          </p:nvPr>
        </p:nvSpPr>
        <p:spPr>
          <a:xfrm>
            <a:off x="5691014" y="6375679"/>
            <a:ext cx="1232456" cy="345796"/>
          </a:xfrm>
        </p:spPr>
        <p:txBody>
          <a:bodyPr/>
          <a:lstStyle/>
          <a:p>
            <a:pPr lvl="0"/>
            <a:fld id="{B0F53D41-5CBA-4606-87F4-1FBFC29C0DAC}"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62550639"/>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nl-NL"/>
              <a:t>Klik om stijl te bewerken</a:t>
            </a:r>
            <a:endParaRPr lang="en-US"/>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a:xfrm>
            <a:off x="765950" y="6375679"/>
            <a:ext cx="1232456" cy="348462"/>
          </a:xfrm>
        </p:spPr>
        <p:txBody>
          <a:bodyPr/>
          <a:lstStyle/>
          <a:p>
            <a:pPr lvl="0"/>
            <a:fld id="{9FF28872-3617-4345-96D3-7A1E7D5B6268}" type="datetime1">
              <a:rPr lang="en-US" smtClean="0"/>
              <a:pPr lvl="0"/>
              <a:t>9/7/2026</a:t>
            </a:fld>
            <a:endParaRPr lang="en-US"/>
          </a:p>
        </p:txBody>
      </p:sp>
      <p:sp>
        <p:nvSpPr>
          <p:cNvPr id="6" name="Footer Placeholder 5"/>
          <p:cNvSpPr>
            <a:spLocks noGrp="1"/>
          </p:cNvSpPr>
          <p:nvPr>
            <p:ph type="ftr" sz="quarter" idx="11"/>
          </p:nvPr>
        </p:nvSpPr>
        <p:spPr>
          <a:xfrm>
            <a:off x="2103621" y="6375679"/>
            <a:ext cx="3482178" cy="345796"/>
          </a:xfrm>
        </p:spPr>
        <p:txBody>
          <a:bodyPr/>
          <a:lstStyle/>
          <a:p>
            <a:pPr lvl="0"/>
            <a:endParaRPr lang="en-US"/>
          </a:p>
        </p:txBody>
      </p:sp>
      <p:sp>
        <p:nvSpPr>
          <p:cNvPr id="7" name="Slide Number Placeholder 6"/>
          <p:cNvSpPr>
            <a:spLocks noGrp="1"/>
          </p:cNvSpPr>
          <p:nvPr>
            <p:ph type="sldNum" sz="quarter" idx="12"/>
          </p:nvPr>
        </p:nvSpPr>
        <p:spPr>
          <a:xfrm>
            <a:off x="5687568" y="6375679"/>
            <a:ext cx="1234440" cy="345796"/>
          </a:xfrm>
        </p:spPr>
        <p:txBody>
          <a:bodyPr/>
          <a:lstStyle/>
          <a:p>
            <a:pPr lvl="0"/>
            <a:fld id="{0B65B908-0B30-4A37-AE51-04A3E6A893EA}" type="slidenum">
              <a:rPr lang="en-US" smtClean="0"/>
              <a:t>‹#›</a:t>
            </a:fld>
            <a:endParaRPr lang="en-US"/>
          </a:p>
        </p:txBody>
      </p:sp>
    </p:spTree>
    <p:extLst>
      <p:ext uri="{BB962C8B-B14F-4D97-AF65-F5344CB8AC3E}">
        <p14:creationId xmlns:p14="http://schemas.microsoft.com/office/powerpoint/2010/main" val="4043615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pPr lvl="0"/>
            <a:fld id="{62F31614-C0E1-4741-92C3-355603A108DD}" type="datetime1">
              <a:rPr lang="en-US" smtClean="0"/>
              <a:pPr lvl="0"/>
              <a:t>9/7/2026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B02C3A7-250A-4716-AEC5-7ABB6D7D3DCD}" type="slidenum">
              <a:rPr lang="en-US" smtClean="0"/>
              <a:t>‹#›</a:t>
            </a:fld>
            <a:endParaRPr lang="en-US"/>
          </a:p>
        </p:txBody>
      </p:sp>
    </p:spTree>
    <p:extLst>
      <p:ext uri="{BB962C8B-B14F-4D97-AF65-F5344CB8AC3E}">
        <p14:creationId xmlns:p14="http://schemas.microsoft.com/office/powerpoint/2010/main" val="3391824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pPr lvl="0"/>
            <a:fld id="{44B938EC-A5EA-4110-841F-395D36B40802}" type="datetime1">
              <a:rPr lang="en-US" smtClean="0"/>
              <a:pPr lvl="0"/>
              <a:t>9/7/2026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6EB16FC5-F0D1-4D45-9887-8D5E22A4A06A}" type="slidenum">
              <a:rPr lang="en-US" smtClean="0"/>
              <a:t>‹#›</a:t>
            </a:fld>
            <a:endParaRPr lang="en-US"/>
          </a:p>
        </p:txBody>
      </p:sp>
    </p:spTree>
    <p:extLst>
      <p:ext uri="{BB962C8B-B14F-4D97-AF65-F5344CB8AC3E}">
        <p14:creationId xmlns:p14="http://schemas.microsoft.com/office/powerpoint/2010/main" val="364903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act">
    <p:bg>
      <p:bgPr>
        <a:solidFill>
          <a:schemeClr val="bg2"/>
        </a:solidFill>
        <a:effectLst/>
      </p:bgPr>
    </p:bg>
    <p:spTree>
      <p:nvGrpSpPr>
        <p:cNvPr id="1" name=""/>
        <p:cNvGrpSpPr/>
        <p:nvPr/>
      </p:nvGrpSpPr>
      <p:grpSpPr>
        <a:xfrm>
          <a:off x="0" y="0"/>
          <a:ext cx="0" cy="0"/>
          <a:chOff x="0" y="0"/>
          <a:chExt cx="0" cy="0"/>
        </a:xfrm>
      </p:grpSpPr>
      <p:sp>
        <p:nvSpPr>
          <p:cNvPr id="9" name="Tijdelijke aanduiding voor afbeelding 15">
            <a:extLst>
              <a:ext uri="{FF2B5EF4-FFF2-40B4-BE49-F238E27FC236}">
                <a16:creationId xmlns:a16="http://schemas.microsoft.com/office/drawing/2014/main" id="{940246AD-CE4F-4FD8-BCF6-5BA9ED62ACDA}"/>
              </a:ext>
            </a:extLst>
          </p:cNvPr>
          <p:cNvSpPr>
            <a:spLocks noGrp="1"/>
          </p:cNvSpPr>
          <p:nvPr>
            <p:ph type="pic" sz="quarter" idx="11"/>
          </p:nvPr>
        </p:nvSpPr>
        <p:spPr>
          <a:xfrm>
            <a:off x="6210300" y="3543302"/>
            <a:ext cx="4953000" cy="2849562"/>
          </a:xfrm>
        </p:spPr>
        <p:txBody>
          <a:bodyPr rtlCol="0"/>
          <a:lstStyle/>
          <a:p>
            <a:pPr rtl="0"/>
            <a:r>
              <a:rPr lang="nl-NL" noProof="0"/>
              <a:t>Klik op het pictogram als u een afbeelding wilt toevoegen</a:t>
            </a:r>
          </a:p>
        </p:txBody>
      </p:sp>
      <p:sp>
        <p:nvSpPr>
          <p:cNvPr id="10" name="Tijdelijke aanduiding voor afbeelding 13">
            <a:extLst>
              <a:ext uri="{FF2B5EF4-FFF2-40B4-BE49-F238E27FC236}">
                <a16:creationId xmlns:a16="http://schemas.microsoft.com/office/drawing/2014/main" id="{F8ECBB79-D5D3-4ECE-99F9-1B6834629E46}"/>
              </a:ext>
            </a:extLst>
          </p:cNvPr>
          <p:cNvSpPr>
            <a:spLocks noGrp="1"/>
          </p:cNvSpPr>
          <p:nvPr>
            <p:ph type="pic" sz="quarter" idx="10"/>
          </p:nvPr>
        </p:nvSpPr>
        <p:spPr>
          <a:xfrm>
            <a:off x="6210300" y="465138"/>
            <a:ext cx="4953000" cy="2849562"/>
          </a:xfrm>
        </p:spPr>
        <p:txBody>
          <a:bodyPr rtlCol="0"/>
          <a:lstStyle/>
          <a:p>
            <a:pPr rtl="0"/>
            <a:r>
              <a:rPr lang="nl-NL" noProof="0"/>
              <a:t>Klik op het pictogram als u een afbeelding wilt toevoegen</a:t>
            </a:r>
          </a:p>
        </p:txBody>
      </p:sp>
      <p:sp>
        <p:nvSpPr>
          <p:cNvPr id="11" name="Tijdelijke aanduiding voor tekst 22">
            <a:extLst>
              <a:ext uri="{FF2B5EF4-FFF2-40B4-BE49-F238E27FC236}">
                <a16:creationId xmlns:a16="http://schemas.microsoft.com/office/drawing/2014/main" id="{C667C6DE-A3D4-4738-B7FC-43FB39FD7A28}"/>
              </a:ext>
            </a:extLst>
          </p:cNvPr>
          <p:cNvSpPr>
            <a:spLocks noGrp="1"/>
          </p:cNvSpPr>
          <p:nvPr>
            <p:ph type="body" sz="quarter" idx="15" hasCustomPrompt="1"/>
          </p:nvPr>
        </p:nvSpPr>
        <p:spPr>
          <a:xfrm>
            <a:off x="761917" y="517972"/>
            <a:ext cx="2956560" cy="1333500"/>
          </a:xfrm>
        </p:spPr>
        <p:txBody>
          <a:bodyPr rtlCol="0">
            <a:noAutofit/>
          </a:bodyPr>
          <a:lstStyle>
            <a:lvl1pPr marL="0" indent="0">
              <a:lnSpc>
                <a:spcPct val="90000"/>
              </a:lnSpc>
              <a:buNone/>
              <a:defRPr sz="8800" b="1">
                <a:solidFill>
                  <a:schemeClr val="bg1"/>
                </a:solidFill>
              </a:defRPr>
            </a:lvl1pPr>
          </a:lstStyle>
          <a:p>
            <a:pPr lvl="0" rtl="0"/>
            <a:r>
              <a:rPr lang="nl-NL" noProof="0"/>
              <a:t>01</a:t>
            </a:r>
          </a:p>
        </p:txBody>
      </p:sp>
      <p:sp>
        <p:nvSpPr>
          <p:cNvPr id="12" name="Tijdelijke aanduiding voor tekst 18">
            <a:extLst>
              <a:ext uri="{FF2B5EF4-FFF2-40B4-BE49-F238E27FC236}">
                <a16:creationId xmlns:a16="http://schemas.microsoft.com/office/drawing/2014/main" id="{12C18C04-19C8-4ECC-83E8-6E65128CEF48}"/>
              </a:ext>
            </a:extLst>
          </p:cNvPr>
          <p:cNvSpPr>
            <a:spLocks noGrp="1"/>
          </p:cNvSpPr>
          <p:nvPr>
            <p:ph type="body" sz="quarter" idx="13" hasCustomPrompt="1"/>
          </p:nvPr>
        </p:nvSpPr>
        <p:spPr>
          <a:xfrm>
            <a:off x="1040130" y="2009776"/>
            <a:ext cx="3924300" cy="2849562"/>
          </a:xfrm>
        </p:spPr>
        <p:txBody>
          <a:bodyPr rtlCol="0">
            <a:normAutofit/>
          </a:bodyPr>
          <a:lstStyle>
            <a:lvl1pPr marL="0" indent="0">
              <a:buNone/>
              <a:defRPr sz="1600">
                <a:solidFill>
                  <a:schemeClr val="tx2">
                    <a:lumMod val="50000"/>
                  </a:schemeClr>
                </a:solidFill>
              </a:defRPr>
            </a:lvl1pPr>
            <a:lvl2pPr marL="457200" indent="0">
              <a:buNone/>
              <a:defRPr sz="2000">
                <a:solidFill>
                  <a:schemeClr val="tx2">
                    <a:lumMod val="50000"/>
                  </a:schemeClr>
                </a:solidFill>
              </a:defRPr>
            </a:lvl2pPr>
            <a:lvl3pPr marL="914400" indent="0">
              <a:buNone/>
              <a:defRPr sz="1800">
                <a:solidFill>
                  <a:schemeClr val="tx2">
                    <a:lumMod val="50000"/>
                  </a:schemeClr>
                </a:solidFill>
              </a:defRPr>
            </a:lvl3pPr>
            <a:lvl4pPr marL="1371600" indent="0">
              <a:buNone/>
              <a:defRPr sz="1600">
                <a:solidFill>
                  <a:schemeClr val="tx2">
                    <a:lumMod val="50000"/>
                  </a:schemeClr>
                </a:solidFill>
              </a:defRPr>
            </a:lvl4pPr>
            <a:lvl5pPr marL="1828800" indent="0">
              <a:buNone/>
              <a:defRPr sz="1600">
                <a:solidFill>
                  <a:schemeClr val="tx2">
                    <a:lumMod val="50000"/>
                  </a:schemeClr>
                </a:solidFill>
              </a:defRPr>
            </a:lvl5pPr>
          </a:lstStyle>
          <a:p>
            <a:pPr lvl="0" rtl="0"/>
            <a:r>
              <a:rPr lang="nl-NL" noProof="0"/>
              <a:t>Klik om de tekststijlen van het model te bewerken</a:t>
            </a:r>
          </a:p>
        </p:txBody>
      </p:sp>
      <p:sp>
        <p:nvSpPr>
          <p:cNvPr id="15" name="Tijdelijke aanduiding voor tekst 14">
            <a:extLst>
              <a:ext uri="{FF2B5EF4-FFF2-40B4-BE49-F238E27FC236}">
                <a16:creationId xmlns:a16="http://schemas.microsoft.com/office/drawing/2014/main" id="{4D14E5D8-EB42-4C87-B4AE-4746909A2D33}"/>
              </a:ext>
            </a:extLst>
          </p:cNvPr>
          <p:cNvSpPr>
            <a:spLocks noGrp="1"/>
          </p:cNvSpPr>
          <p:nvPr>
            <p:ph type="body" sz="quarter" idx="16" hasCustomPrompt="1"/>
          </p:nvPr>
        </p:nvSpPr>
        <p:spPr>
          <a:xfrm>
            <a:off x="1039813" y="5067300"/>
            <a:ext cx="3913187" cy="1319213"/>
          </a:xfrm>
        </p:spPr>
        <p:txBody>
          <a:bodyPr rtlCol="0">
            <a:normAutofit/>
          </a:bodyPr>
          <a:lstStyle>
            <a:lvl1pPr>
              <a:defRPr lang="en-US" sz="1600" kern="1200" dirty="0" smtClean="0">
                <a:solidFill>
                  <a:schemeClr val="tx2">
                    <a:lumMod val="50000"/>
                  </a:schemeClr>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nl-NL" noProof="0"/>
              <a:t>Klik om de tekststijlen van het model te bewerken</a:t>
            </a:r>
          </a:p>
        </p:txBody>
      </p:sp>
      <p:sp>
        <p:nvSpPr>
          <p:cNvPr id="20" name="Tijdelijke aanduiding voor datum 3">
            <a:extLst>
              <a:ext uri="{FF2B5EF4-FFF2-40B4-BE49-F238E27FC236}">
                <a16:creationId xmlns:a16="http://schemas.microsoft.com/office/drawing/2014/main" id="{0649945F-7BBD-4042-AA34-709CE3402EEC}"/>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454F4FE1-1A5A-492D-99DA-D6DFCBC316B5}" type="datetime1">
              <a:rPr lang="nl-NL" noProof="0" smtClean="0"/>
              <a:t>7-9-2026</a:t>
            </a:fld>
            <a:endParaRPr lang="nl-NL" noProof="0"/>
          </a:p>
        </p:txBody>
      </p:sp>
      <p:sp>
        <p:nvSpPr>
          <p:cNvPr id="21" name="Tijdelijke aanduiding voor dianummer 5">
            <a:extLst>
              <a:ext uri="{FF2B5EF4-FFF2-40B4-BE49-F238E27FC236}">
                <a16:creationId xmlns:a16="http://schemas.microsoft.com/office/drawing/2014/main" id="{51936C4A-DE5F-4BFE-AED0-47E48CD4605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nl-NL" noProof="0" smtClean="0"/>
              <a:pPr rtl="0"/>
              <a:t>‹#›</a:t>
            </a:fld>
            <a:endParaRPr lang="nl-NL" noProof="0"/>
          </a:p>
        </p:txBody>
      </p:sp>
      <p:sp>
        <p:nvSpPr>
          <p:cNvPr id="14" name="Titel 1">
            <a:extLst>
              <a:ext uri="{FF2B5EF4-FFF2-40B4-BE49-F238E27FC236}">
                <a16:creationId xmlns:a16="http://schemas.microsoft.com/office/drawing/2014/main" id="{F981B703-4F1F-41A6-AD71-3FFB2820FF1D}"/>
              </a:ext>
            </a:extLst>
          </p:cNvPr>
          <p:cNvSpPr>
            <a:spLocks noGrp="1"/>
          </p:cNvSpPr>
          <p:nvPr>
            <p:ph type="title" hasCustomPrompt="1"/>
          </p:nvPr>
        </p:nvSpPr>
        <p:spPr>
          <a:xfrm>
            <a:off x="1040130" y="465136"/>
            <a:ext cx="3935647" cy="1340615"/>
          </a:xfrm>
        </p:spPr>
        <p:txBody>
          <a:bodyPr vert="horz" lIns="91440" tIns="45720" rIns="91440" bIns="45720" rtlCol="0" anchor="ctr">
            <a:noAutofit/>
          </a:bodyPr>
          <a:lstStyle>
            <a:lvl1pPr>
              <a:defRPr lang="en-US" dirty="0">
                <a:solidFill>
                  <a:schemeClr val="tx2">
                    <a:lumMod val="50000"/>
                  </a:schemeClr>
                </a:solidFill>
                <a:latin typeface="+mn-lt"/>
                <a:ea typeface="+mn-ea"/>
                <a:cs typeface="+mn-cs"/>
              </a:defRPr>
            </a:lvl1pPr>
          </a:lstStyle>
          <a:p>
            <a:pPr marL="0" lvl="0" indent="0" rtl="0">
              <a:spcBef>
                <a:spcPts val="1000"/>
              </a:spcBef>
              <a:buFont typeface="Arial" panose="020B0604020202020204" pitchFamily="34" charset="0"/>
            </a:pPr>
            <a:r>
              <a:rPr lang="nl-NL" noProof="0"/>
              <a:t>Titel</a:t>
            </a:r>
          </a:p>
        </p:txBody>
      </p:sp>
    </p:spTree>
    <p:extLst>
      <p:ext uri="{BB962C8B-B14F-4D97-AF65-F5344CB8AC3E}">
        <p14:creationId xmlns:p14="http://schemas.microsoft.com/office/powerpoint/2010/main" val="505490"/>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nl-NL"/>
              <a:t>Klik om stijl te bewerken</a:t>
            </a:r>
            <a:endParaRPr lang="en-US"/>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pPr lvl="0"/>
            <a:fld id="{00E19A7C-9D06-4C57-B742-D43DFC8AD940}" type="datetime1">
              <a:rPr lang="en-US" smtClean="0"/>
              <a:pPr lvl="0"/>
              <a:t>9/7/2026</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pPr lvl="0"/>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pPr lvl="0"/>
            <a:fld id="{5B11E19E-D278-4A9F-824F-0EC0174AB643}"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nl-NL"/>
          </a:p>
        </p:txBody>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412589679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6.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13" Type="http://schemas.microsoft.com/office/2007/relationships/hdphoto" Target="../media/hdphoto11.wdp"/><Relationship Id="rId3" Type="http://schemas.microsoft.com/office/2007/relationships/hdphoto" Target="../media/hdphoto6.wdp"/><Relationship Id="rId7" Type="http://schemas.microsoft.com/office/2007/relationships/hdphoto" Target="../media/hdphoto8.wdp"/><Relationship Id="rId12"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png"/><Relationship Id="rId11" Type="http://schemas.microsoft.com/office/2007/relationships/hdphoto" Target="../media/hdphoto10.wdp"/><Relationship Id="rId5" Type="http://schemas.microsoft.com/office/2007/relationships/hdphoto" Target="../media/hdphoto7.wdp"/><Relationship Id="rId15" Type="http://schemas.openxmlformats.org/officeDocument/2006/relationships/image" Target="../media/image34.png"/><Relationship Id="rId10" Type="http://schemas.openxmlformats.org/officeDocument/2006/relationships/image" Target="../media/image31.png"/><Relationship Id="rId4" Type="http://schemas.openxmlformats.org/officeDocument/2006/relationships/image" Target="../media/image28.png"/><Relationship Id="rId9" Type="http://schemas.microsoft.com/office/2007/relationships/hdphoto" Target="../media/hdphoto9.wdp"/><Relationship Id="rId1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www.virgomaria.be/lagere-school/unifor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microsoft.com/office/2007/relationships/hdphoto" Target="../media/hdphoto12.wdp"/></Relationships>
</file>

<file path=ppt/slides/_rels/slide23.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3.wdp"/><Relationship Id="rId3" Type="http://schemas.microsoft.com/office/2007/relationships/hdphoto" Target="../media/hdphoto1.wdp"/><Relationship Id="rId7" Type="http://schemas.openxmlformats.org/officeDocument/2006/relationships/hyperlink" Target="mailto:Liesbeth.wijns@virgomaria.be" TargetMode="External"/><Relationship Id="rId12"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mailto:Annelies.ruelens@virgomaria.be" TargetMode="External"/><Relationship Id="rId11" Type="http://schemas.microsoft.com/office/2007/relationships/hdphoto" Target="../media/hdphoto2.wdp"/><Relationship Id="rId5" Type="http://schemas.openxmlformats.org/officeDocument/2006/relationships/hyperlink" Target="mailto:July.matthijnssens@virgomaria.be" TargetMode="External"/><Relationship Id="rId10" Type="http://schemas.openxmlformats.org/officeDocument/2006/relationships/image" Target="../media/image2.png"/><Relationship Id="rId4" Type="http://schemas.openxmlformats.org/officeDocument/2006/relationships/hyperlink" Target="mailto:Amber.verelst@virgomaria.be" TargetMode="External"/><Relationship Id="rId9"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920FDF-EA7C-5B82-02F7-8816378AF1D8}"/>
              </a:ext>
            </a:extLst>
          </p:cNvPr>
          <p:cNvSpPr txBox="1">
            <a:spLocks noGrp="1"/>
          </p:cNvSpPr>
          <p:nvPr>
            <p:ph type="ctrTitle"/>
          </p:nvPr>
        </p:nvSpPr>
        <p:spPr>
          <a:xfrm>
            <a:off x="1078523" y="1098388"/>
            <a:ext cx="10318418" cy="1024326"/>
          </a:xfrm>
        </p:spPr>
        <p:txBody>
          <a:bodyPr/>
          <a:lstStyle/>
          <a:p>
            <a:pPr lvl="0"/>
            <a:r>
              <a:rPr lang="nl-BE"/>
              <a:t>WELKOM IN 1L!</a:t>
            </a:r>
            <a:br>
              <a:rPr lang="nl-BE"/>
            </a:br>
            <a:endParaRPr lang="nl-BE"/>
          </a:p>
        </p:txBody>
      </p:sp>
      <p:sp>
        <p:nvSpPr>
          <p:cNvPr id="3" name="Ondertitel 2">
            <a:extLst>
              <a:ext uri="{FF2B5EF4-FFF2-40B4-BE49-F238E27FC236}">
                <a16:creationId xmlns:a16="http://schemas.microsoft.com/office/drawing/2014/main" id="{A0162602-DD61-D2F0-B53F-19152C2FB33C}"/>
              </a:ext>
            </a:extLst>
          </p:cNvPr>
          <p:cNvSpPr txBox="1">
            <a:spLocks noGrp="1"/>
          </p:cNvSpPr>
          <p:nvPr>
            <p:ph type="subTitle" idx="1"/>
          </p:nvPr>
        </p:nvSpPr>
        <p:spPr>
          <a:xfrm>
            <a:off x="587829" y="4939564"/>
            <a:ext cx="11430000" cy="1792798"/>
          </a:xfrm>
        </p:spPr>
        <p:txBody>
          <a:bodyPr>
            <a:normAutofit fontScale="85000" lnSpcReduction="20000"/>
          </a:bodyPr>
          <a:lstStyle/>
          <a:p>
            <a:r>
              <a:rPr lang="nl-BE" sz="2800">
                <a:solidFill>
                  <a:schemeClr val="tx2">
                    <a:lumMod val="50000"/>
                  </a:schemeClr>
                </a:solidFill>
                <a:latin typeface="Arial" panose="020B0604020202020204" pitchFamily="34" charset="0"/>
                <a:cs typeface="Arial" panose="020B0604020202020204" pitchFamily="34" charset="0"/>
              </a:rPr>
              <a:t>…Tijdens het wachten…</a:t>
            </a:r>
          </a:p>
          <a:p>
            <a:r>
              <a:rPr lang="nl-BE" sz="2800" b="0">
                <a:solidFill>
                  <a:schemeClr val="tx2">
                    <a:lumMod val="50000"/>
                  </a:schemeClr>
                </a:solidFill>
                <a:latin typeface="Arial" panose="020B0604020202020204" pitchFamily="34" charset="0"/>
                <a:cs typeface="Arial" panose="020B0604020202020204" pitchFamily="34" charset="0"/>
              </a:rPr>
              <a:t>Graag de documenten doornemen en aanvullen indien nodig</a:t>
            </a:r>
          </a:p>
          <a:p>
            <a:r>
              <a:rPr lang="nl-BE" sz="2800" b="0">
                <a:solidFill>
                  <a:schemeClr val="tx2">
                    <a:lumMod val="50000"/>
                  </a:schemeClr>
                </a:solidFill>
                <a:latin typeface="Arial" panose="020B0604020202020204" pitchFamily="34" charset="0"/>
                <a:cs typeface="Arial" panose="020B0604020202020204" pitchFamily="34" charset="0"/>
              </a:rPr>
              <a:t>Indien u akkoord gaat met het turnuniform: graag naamtekenen.  </a:t>
            </a:r>
          </a:p>
          <a:p>
            <a:endParaRPr lang="nl-NL" sz="2800">
              <a:solidFill>
                <a:schemeClr val="accent2">
                  <a:lumMod val="50000"/>
                </a:schemeClr>
              </a:solidFill>
              <a:latin typeface="Arial" panose="020B0604020202020204" pitchFamily="34" charset="0"/>
              <a:cs typeface="Arial" panose="020B0604020202020204" pitchFamily="34" charset="0"/>
            </a:endParaRPr>
          </a:p>
        </p:txBody>
      </p:sp>
      <p:pic>
        <p:nvPicPr>
          <p:cNvPr id="5" name="Afbeelding 4">
            <a:extLst>
              <a:ext uri="{FF2B5EF4-FFF2-40B4-BE49-F238E27FC236}">
                <a16:creationId xmlns:a16="http://schemas.microsoft.com/office/drawing/2014/main" id="{87DE5CE6-697D-EC72-87F3-6296943A27D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59" b="96765" l="9912" r="89868">
                        <a14:foregroundMark x1="37225" y1="94118" x2="37225" y2="94118"/>
                        <a14:foregroundMark x1="46696" y1="93529" x2="46696" y2="93529"/>
                        <a14:foregroundMark x1="63656" y1="96765" x2="63656" y2="96765"/>
                        <a14:foregroundMark x1="60793" y1="4412" x2="60793" y2="4412"/>
                        <a14:foregroundMark x1="39648" y1="2059" x2="39648" y2="2059"/>
                      </a14:backgroundRemoval>
                    </a14:imgEffect>
                  </a14:imgLayer>
                </a14:imgProps>
              </a:ext>
              <a:ext uri="{28A0092B-C50C-407E-A947-70E740481C1C}">
                <a14:useLocalDpi xmlns:a14="http://schemas.microsoft.com/office/drawing/2010/main" val="0"/>
              </a:ext>
            </a:extLst>
          </a:blip>
          <a:stretch>
            <a:fillRect/>
          </a:stretch>
        </p:blipFill>
        <p:spPr>
          <a:xfrm>
            <a:off x="9559030" y="1332213"/>
            <a:ext cx="2339927" cy="1752368"/>
          </a:xfrm>
          <a:prstGeom prst="rect">
            <a:avLst/>
          </a:prstGeom>
        </p:spPr>
      </p:pic>
      <p:pic>
        <p:nvPicPr>
          <p:cNvPr id="9" name="Afbeelding 8">
            <a:extLst>
              <a:ext uri="{FF2B5EF4-FFF2-40B4-BE49-F238E27FC236}">
                <a16:creationId xmlns:a16="http://schemas.microsoft.com/office/drawing/2014/main" id="{30EE36B4-0F45-47D0-8201-DF4944B0A32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442564" y="2122714"/>
            <a:ext cx="2634514" cy="2634514"/>
          </a:xfrm>
          <a:prstGeom prst="rect">
            <a:avLst/>
          </a:prstGeom>
        </p:spPr>
      </p:pic>
      <p:pic>
        <p:nvPicPr>
          <p:cNvPr id="11" name="Afbeelding 10">
            <a:extLst>
              <a:ext uri="{FF2B5EF4-FFF2-40B4-BE49-F238E27FC236}">
                <a16:creationId xmlns:a16="http://schemas.microsoft.com/office/drawing/2014/main" id="{3F8CA508-67E3-0901-C751-03EA0CEA253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3056" b="72685" l="40573" r="79479">
                        <a14:foregroundMark x1="40573" y1="52407" x2="40573" y2="52407"/>
                        <a14:foregroundMark x1="79531" y1="49630" x2="79531" y2="49630"/>
                        <a14:foregroundMark x1="70729" y1="32963" x2="70729" y2="32963"/>
                        <a14:foregroundMark x1="64271" y1="29537" x2="64271" y2="29537"/>
                        <a14:foregroundMark x1="51510" y1="72685" x2="51510" y2="72685"/>
                      </a14:backgroundRemoval>
                    </a14:imgEffect>
                  </a14:imgLayer>
                </a14:imgProps>
              </a:ext>
              <a:ext uri="{28A0092B-C50C-407E-A947-70E740481C1C}">
                <a14:useLocalDpi xmlns:a14="http://schemas.microsoft.com/office/drawing/2010/main" val="0"/>
              </a:ext>
            </a:extLst>
          </a:blip>
          <a:srcRect l="37047" t="17001" r="17323" b="21183"/>
          <a:stretch>
            <a:fillRect/>
          </a:stretch>
        </p:blipFill>
        <p:spPr>
          <a:xfrm>
            <a:off x="293043" y="1183767"/>
            <a:ext cx="2946444" cy="2245233"/>
          </a:xfrm>
          <a:prstGeom prst="rect">
            <a:avLst/>
          </a:prstGeom>
        </p:spPr>
      </p:pic>
      <p:pic>
        <p:nvPicPr>
          <p:cNvPr id="12" name="Afbeelding 11" descr="Cute pink flamingo for childish prints – Royalty-Free Vector | VectorStock">
            <a:extLst>
              <a:ext uri="{FF2B5EF4-FFF2-40B4-BE49-F238E27FC236}">
                <a16:creationId xmlns:a16="http://schemas.microsoft.com/office/drawing/2014/main" id="{E5F21E92-98C8-91B1-C19D-FFE3EF58834C}"/>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23737" t="10230" r="22602" b="12108"/>
          <a:stretch>
            <a:fillRect/>
          </a:stretch>
        </p:blipFill>
        <p:spPr>
          <a:xfrm>
            <a:off x="4297227" y="2305050"/>
            <a:ext cx="1452210" cy="22698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CB6E6C-8C4B-5126-54D0-083050D11AE1}"/>
              </a:ext>
            </a:extLst>
          </p:cNvPr>
          <p:cNvSpPr txBox="1">
            <a:spLocks noGrp="1"/>
          </p:cNvSpPr>
          <p:nvPr>
            <p:ph type="title"/>
          </p:nvPr>
        </p:nvSpPr>
        <p:spPr/>
        <p:txBody>
          <a:bodyPr/>
          <a:lstStyle/>
          <a:p>
            <a:pPr lvl="0"/>
            <a:r>
              <a:rPr lang="nl-BE"/>
              <a:t>LEERKRACHTEN EN ZORG</a:t>
            </a:r>
          </a:p>
        </p:txBody>
      </p:sp>
      <p:graphicFrame>
        <p:nvGraphicFramePr>
          <p:cNvPr id="5" name="Tijdelijke aanduiding voor inhoud 2">
            <a:extLst>
              <a:ext uri="{FF2B5EF4-FFF2-40B4-BE49-F238E27FC236}">
                <a16:creationId xmlns:a16="http://schemas.microsoft.com/office/drawing/2014/main" id="{4FD0F05C-064F-CF0F-9804-22F99D86797A}"/>
              </a:ext>
            </a:extLst>
          </p:cNvPr>
          <p:cNvGraphicFramePr>
            <a:graphicFrameLocks noGrp="1"/>
          </p:cNvGraphicFramePr>
          <p:nvPr>
            <p:ph idx="1"/>
            <p:extLst>
              <p:ext uri="{D42A27DB-BD31-4B8C-83A1-F6EECF244321}">
                <p14:modId xmlns:p14="http://schemas.microsoft.com/office/powerpoint/2010/main" val="3968908162"/>
              </p:ext>
            </p:extLst>
          </p:nvPr>
        </p:nvGraphicFramePr>
        <p:xfrm>
          <a:off x="1251678" y="2286001"/>
          <a:ext cx="10178322" cy="3593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C220F5-EBC5-C3DD-EE52-1B6894B2B370}"/>
              </a:ext>
            </a:extLst>
          </p:cNvPr>
          <p:cNvSpPr txBox="1">
            <a:spLocks noGrp="1"/>
          </p:cNvSpPr>
          <p:nvPr>
            <p:ph type="title"/>
          </p:nvPr>
        </p:nvSpPr>
        <p:spPr/>
        <p:txBody>
          <a:bodyPr/>
          <a:lstStyle/>
          <a:p>
            <a:pPr lvl="0"/>
            <a:r>
              <a:rPr lang="nl-BE"/>
              <a:t>EEN DAG IN HET 1</a:t>
            </a:r>
            <a:r>
              <a:rPr lang="nl-BE" baseline="30000"/>
              <a:t>STE</a:t>
            </a:r>
            <a:r>
              <a:rPr lang="nl-BE"/>
              <a:t> LEERJAAR</a:t>
            </a:r>
          </a:p>
        </p:txBody>
      </p:sp>
      <p:sp>
        <p:nvSpPr>
          <p:cNvPr id="3" name="Tijdelijke aanduiding voor inhoud 2">
            <a:extLst>
              <a:ext uri="{FF2B5EF4-FFF2-40B4-BE49-F238E27FC236}">
                <a16:creationId xmlns:a16="http://schemas.microsoft.com/office/drawing/2014/main" id="{0B4A8454-138E-9955-5C77-2934F0E6501D}"/>
              </a:ext>
            </a:extLst>
          </p:cNvPr>
          <p:cNvSpPr txBox="1">
            <a:spLocks noGrp="1"/>
          </p:cNvSpPr>
          <p:nvPr>
            <p:ph idx="1"/>
          </p:nvPr>
        </p:nvSpPr>
        <p:spPr>
          <a:xfrm>
            <a:off x="904568" y="1395474"/>
            <a:ext cx="9387094" cy="5341220"/>
          </a:xfrm>
        </p:spPr>
        <p:txBody>
          <a:bodyPr>
            <a:normAutofit/>
          </a:bodyPr>
          <a:lstStyle/>
          <a:p>
            <a:pPr lvl="0">
              <a:buFont typeface="Arial" pitchFamily="34"/>
              <a:buChar char="•"/>
            </a:pPr>
            <a:r>
              <a:rPr lang="nl-BE">
                <a:solidFill>
                  <a:schemeClr val="tx1"/>
                </a:solidFill>
                <a:latin typeface="Arial" panose="020B0604020202020204" pitchFamily="34" charset="0"/>
                <a:cs typeface="Arial" panose="020B0604020202020204" pitchFamily="34" charset="0"/>
              </a:rPr>
              <a:t>Binnenkomen tussen </a:t>
            </a:r>
            <a:r>
              <a:rPr lang="nl-BE" b="1">
                <a:solidFill>
                  <a:schemeClr val="tx1"/>
                </a:solidFill>
                <a:latin typeface="Arial" panose="020B0604020202020204" pitchFamily="34" charset="0"/>
                <a:cs typeface="Arial" panose="020B0604020202020204" pitchFamily="34" charset="0"/>
              </a:rPr>
              <a:t>8u15 – 8u25 </a:t>
            </a:r>
            <a:r>
              <a:rPr lang="nl-BE">
                <a:solidFill>
                  <a:schemeClr val="tx1"/>
                </a:solidFill>
                <a:latin typeface="Arial" panose="020B0604020202020204" pitchFamily="34" charset="0"/>
                <a:cs typeface="Arial" panose="020B0604020202020204" pitchFamily="34" charset="0"/>
              </a:rPr>
              <a:t>langs de blauwe poort of fietspoort</a:t>
            </a:r>
            <a:endParaRPr lang="en-US">
              <a:solidFill>
                <a:schemeClr val="tx1"/>
              </a:solidFill>
              <a:latin typeface="Arial" panose="020B0604020202020204" pitchFamily="34" charset="0"/>
              <a:cs typeface="Arial" panose="020B0604020202020204" pitchFamily="34" charset="0"/>
            </a:endParaRPr>
          </a:p>
          <a:p>
            <a:pPr>
              <a:buFont typeface="Arial" pitchFamily="34"/>
              <a:buChar char="•"/>
            </a:pPr>
            <a:r>
              <a:rPr lang="nl-BE">
                <a:solidFill>
                  <a:schemeClr val="tx1"/>
                </a:solidFill>
                <a:latin typeface="Arial" panose="020B0604020202020204" pitchFamily="34" charset="0"/>
                <a:cs typeface="Arial" panose="020B0604020202020204" pitchFamily="34" charset="0"/>
              </a:rPr>
              <a:t>Voorbewaking vanaf </a:t>
            </a:r>
            <a:r>
              <a:rPr lang="nl-BE" b="1">
                <a:solidFill>
                  <a:schemeClr val="tx1"/>
                </a:solidFill>
                <a:latin typeface="Arial" panose="020B0604020202020204" pitchFamily="34" charset="0"/>
                <a:cs typeface="Arial" panose="020B0604020202020204" pitchFamily="34" charset="0"/>
              </a:rPr>
              <a:t>7u30</a:t>
            </a:r>
            <a:r>
              <a:rPr lang="nl-BE">
                <a:solidFill>
                  <a:schemeClr val="tx1"/>
                </a:solidFill>
                <a:latin typeface="Arial" panose="020B0604020202020204" pitchFamily="34" charset="0"/>
                <a:cs typeface="Arial" panose="020B0604020202020204" pitchFamily="34" charset="0"/>
              </a:rPr>
              <a:t> op de zonspeelplaats</a:t>
            </a:r>
            <a:endParaRPr lang="en-US">
              <a:solidFill>
                <a:schemeClr val="tx1"/>
              </a:solidFill>
              <a:latin typeface="Arial" panose="020B0604020202020204" pitchFamily="34" charset="0"/>
              <a:cs typeface="Arial" panose="020B0604020202020204" pitchFamily="34" charset="0"/>
            </a:endParaRPr>
          </a:p>
          <a:p>
            <a:pPr lvl="0">
              <a:buFont typeface="Arial" pitchFamily="34"/>
              <a:buChar char="•"/>
            </a:pPr>
            <a:r>
              <a:rPr lang="nl-BE">
                <a:solidFill>
                  <a:schemeClr val="tx1"/>
                </a:solidFill>
                <a:latin typeface="Arial" panose="020B0604020202020204" pitchFamily="34" charset="0"/>
                <a:cs typeface="Arial" panose="020B0604020202020204" pitchFamily="34" charset="0"/>
              </a:rPr>
              <a:t>Wij starten gezamenlijk</a:t>
            </a:r>
            <a:r>
              <a:rPr lang="nl-BE" b="1">
                <a:solidFill>
                  <a:schemeClr val="tx1"/>
                </a:solidFill>
                <a:latin typeface="Arial" panose="020B0604020202020204" pitchFamily="34" charset="0"/>
                <a:cs typeface="Arial" panose="020B0604020202020204" pitchFamily="34" charset="0"/>
              </a:rPr>
              <a:t> </a:t>
            </a:r>
            <a:r>
              <a:rPr lang="nl-BE">
                <a:solidFill>
                  <a:schemeClr val="tx1"/>
                </a:solidFill>
                <a:latin typeface="Arial" panose="020B0604020202020204" pitchFamily="34" charset="0"/>
                <a:cs typeface="Arial" panose="020B0604020202020204" pitchFamily="34" charset="0"/>
              </a:rPr>
              <a:t>om </a:t>
            </a:r>
            <a:r>
              <a:rPr lang="nl-BE" b="1">
                <a:solidFill>
                  <a:schemeClr val="tx1"/>
                </a:solidFill>
                <a:latin typeface="Arial" panose="020B0604020202020204" pitchFamily="34" charset="0"/>
                <a:cs typeface="Arial" panose="020B0604020202020204" pitchFamily="34" charset="0"/>
              </a:rPr>
              <a:t>8u30 </a:t>
            </a:r>
            <a:r>
              <a:rPr lang="nl-BE">
                <a:solidFill>
                  <a:schemeClr val="tx1"/>
                </a:solidFill>
                <a:latin typeface="Arial" panose="020B0604020202020204" pitchFamily="34" charset="0"/>
                <a:cs typeface="Arial" panose="020B0604020202020204" pitchFamily="34" charset="0"/>
              </a:rPr>
              <a:t>met onze lessen</a:t>
            </a:r>
            <a:endParaRPr lang="en-US">
              <a:solidFill>
                <a:schemeClr val="tx1"/>
              </a:solidFill>
              <a:latin typeface="Arial" panose="020B0604020202020204" pitchFamily="34" charset="0"/>
              <a:cs typeface="Arial" panose="020B0604020202020204" pitchFamily="34" charset="0"/>
            </a:endParaRPr>
          </a:p>
          <a:p>
            <a:pPr lvl="0">
              <a:buFont typeface="Arial" pitchFamily="34"/>
              <a:buChar char="•"/>
            </a:pPr>
            <a:r>
              <a:rPr lang="nl-BE">
                <a:solidFill>
                  <a:schemeClr val="tx1"/>
                </a:solidFill>
                <a:latin typeface="Arial" panose="020B0604020202020204" pitchFamily="34" charset="0"/>
                <a:cs typeface="Arial" panose="020B0604020202020204" pitchFamily="34" charset="0"/>
              </a:rPr>
              <a:t>Dagelijkse lessen: taal, rekenen, schrift, spelling, bewegingsopvoeding,</a:t>
            </a:r>
            <a:r>
              <a:rPr lang="en-US">
                <a:solidFill>
                  <a:schemeClr val="tx1"/>
                </a:solidFill>
                <a:latin typeface="Arial" panose="020B0604020202020204" pitchFamily="34" charset="0"/>
                <a:cs typeface="Arial" panose="020B0604020202020204" pitchFamily="34" charset="0"/>
              </a:rPr>
              <a:t> </a:t>
            </a:r>
            <a:r>
              <a:rPr lang="nl-BE">
                <a:solidFill>
                  <a:schemeClr val="tx1"/>
                </a:solidFill>
                <a:latin typeface="Arial" panose="020B0604020202020204" pitchFamily="34" charset="0"/>
                <a:cs typeface="Arial" panose="020B0604020202020204" pitchFamily="34" charset="0"/>
              </a:rPr>
              <a:t>wereldoriëntatie, godsdienst, muzische activiteiten, hoekenwerk, …. </a:t>
            </a:r>
            <a:endParaRPr lang="nl-BE" sz="1800">
              <a:solidFill>
                <a:schemeClr val="tx1"/>
              </a:solidFill>
              <a:latin typeface="Arial" panose="020B0604020202020204" pitchFamily="34" charset="0"/>
              <a:cs typeface="Arial" panose="020B0604020202020204" pitchFamily="34" charset="0"/>
            </a:endParaRPr>
          </a:p>
          <a:p>
            <a:pPr>
              <a:lnSpc>
                <a:spcPct val="150000"/>
              </a:lnSpc>
              <a:buClr>
                <a:srgbClr val="FFFFFF"/>
              </a:buClr>
              <a:buFont typeface="Arial" pitchFamily="34"/>
              <a:buChar char="•"/>
            </a:pPr>
            <a:r>
              <a:rPr lang="nl-BE">
                <a:solidFill>
                  <a:schemeClr val="tx1"/>
                </a:solidFill>
                <a:latin typeface="Arial" panose="020B0604020202020204" pitchFamily="34" charset="0"/>
                <a:cs typeface="Arial" panose="020B0604020202020204" pitchFamily="34" charset="0"/>
              </a:rPr>
              <a:t>Einde schooldag</a:t>
            </a:r>
            <a:r>
              <a:rPr lang="nl-BE" b="1">
                <a:solidFill>
                  <a:schemeClr val="tx1"/>
                </a:solidFill>
                <a:latin typeface="Arial" panose="020B0604020202020204" pitchFamily="34" charset="0"/>
                <a:cs typeface="Arial" panose="020B0604020202020204" pitchFamily="34" charset="0"/>
              </a:rPr>
              <a:t> 15u15</a:t>
            </a:r>
            <a:endParaRPr lang="nl-BE">
              <a:solidFill>
                <a:schemeClr val="tx1"/>
              </a:solidFill>
              <a:latin typeface="Arial" panose="020B0604020202020204" pitchFamily="34" charset="0"/>
              <a:cs typeface="Arial" panose="020B0604020202020204" pitchFamily="34" charset="0"/>
            </a:endParaRPr>
          </a:p>
          <a:p>
            <a:pPr lvl="0">
              <a:lnSpc>
                <a:spcPct val="150000"/>
              </a:lnSpc>
              <a:buClr>
                <a:srgbClr val="FFFFFF"/>
              </a:buClr>
              <a:buFont typeface="Arial" pitchFamily="34"/>
              <a:buChar char="•"/>
            </a:pPr>
            <a:r>
              <a:rPr lang="nl-BE">
                <a:solidFill>
                  <a:schemeClr val="tx1"/>
                </a:solidFill>
                <a:latin typeface="Arial" panose="020B0604020202020204" pitchFamily="34" charset="0"/>
                <a:cs typeface="Arial" panose="020B0604020202020204" pitchFamily="34" charset="0"/>
              </a:rPr>
              <a:t>Einde schooldag op </a:t>
            </a:r>
            <a:r>
              <a:rPr lang="nl-BE" b="1">
                <a:solidFill>
                  <a:schemeClr val="tx1"/>
                </a:solidFill>
                <a:latin typeface="Arial" panose="020B0604020202020204" pitchFamily="34" charset="0"/>
                <a:cs typeface="Arial" panose="020B0604020202020204" pitchFamily="34" charset="0"/>
              </a:rPr>
              <a:t>woensdag 12u10 </a:t>
            </a:r>
          </a:p>
          <a:p>
            <a:pPr lvl="0">
              <a:lnSpc>
                <a:spcPct val="150000"/>
              </a:lnSpc>
              <a:buClr>
                <a:srgbClr val="FFFFFF"/>
              </a:buClr>
              <a:buFont typeface="Arial" pitchFamily="34"/>
              <a:buChar char="•"/>
            </a:pPr>
            <a:endParaRPr lang="nl-BE" b="1">
              <a:solidFill>
                <a:schemeClr val="tx1"/>
              </a:solidFill>
              <a:latin typeface="Arial" panose="020B0604020202020204" pitchFamily="34" charset="0"/>
              <a:cs typeface="Arial" panose="020B0604020202020204" pitchFamily="34" charset="0"/>
            </a:endParaRPr>
          </a:p>
          <a:p>
            <a:pPr lvl="0">
              <a:lnSpc>
                <a:spcPct val="150000"/>
              </a:lnSpc>
              <a:buClr>
                <a:srgbClr val="FFFFFF"/>
              </a:buClr>
              <a:buFont typeface="Arial" pitchFamily="34"/>
              <a:buChar char="•"/>
            </a:pPr>
            <a:r>
              <a:rPr lang="nl-BE" err="1">
                <a:solidFill>
                  <a:schemeClr val="tx1"/>
                </a:solidFill>
                <a:latin typeface="Arial" panose="020B0604020202020204" pitchFamily="34" charset="0"/>
                <a:cs typeface="Arial" panose="020B0604020202020204" pitchFamily="34" charset="0"/>
              </a:rPr>
              <a:t>Nabewaking</a:t>
            </a:r>
            <a:r>
              <a:rPr lang="nl-BE">
                <a:solidFill>
                  <a:schemeClr val="tx1"/>
                </a:solidFill>
                <a:latin typeface="Arial" panose="020B0604020202020204" pitchFamily="34" charset="0"/>
                <a:cs typeface="Arial" panose="020B0604020202020204" pitchFamily="34" charset="0"/>
              </a:rPr>
              <a:t> tot </a:t>
            </a:r>
            <a:r>
              <a:rPr lang="nl-BE" b="1">
                <a:solidFill>
                  <a:schemeClr val="tx1"/>
                </a:solidFill>
                <a:latin typeface="Arial" panose="020B0604020202020204" pitchFamily="34" charset="0"/>
                <a:cs typeface="Arial" panose="020B0604020202020204" pitchFamily="34" charset="0"/>
              </a:rPr>
              <a:t>15u45</a:t>
            </a:r>
            <a:r>
              <a:rPr lang="nl-BE">
                <a:solidFill>
                  <a:schemeClr val="tx1"/>
                </a:solidFill>
                <a:latin typeface="Arial" panose="020B0604020202020204" pitchFamily="34" charset="0"/>
                <a:cs typeface="Arial" panose="020B0604020202020204" pitchFamily="34" charset="0"/>
              </a:rPr>
              <a:t> op de zonspeelplaats</a:t>
            </a:r>
          </a:p>
          <a:p>
            <a:pPr lvl="0">
              <a:lnSpc>
                <a:spcPct val="150000"/>
              </a:lnSpc>
              <a:buClr>
                <a:srgbClr val="FFFFFF"/>
              </a:buClr>
              <a:buFont typeface="Arial" pitchFamily="34"/>
              <a:buChar char="•"/>
            </a:pPr>
            <a:r>
              <a:rPr lang="nl-BE" err="1">
                <a:solidFill>
                  <a:schemeClr val="tx1"/>
                </a:solidFill>
                <a:latin typeface="Arial" panose="020B0604020202020204" pitchFamily="34" charset="0"/>
                <a:cs typeface="Arial" panose="020B0604020202020204" pitchFamily="34" charset="0"/>
              </a:rPr>
              <a:t>Nabewaking</a:t>
            </a:r>
            <a:r>
              <a:rPr lang="nl-BE">
                <a:solidFill>
                  <a:schemeClr val="tx1"/>
                </a:solidFill>
                <a:latin typeface="Arial" panose="020B0604020202020204" pitchFamily="34" charset="0"/>
                <a:cs typeface="Arial" panose="020B0604020202020204" pitchFamily="34" charset="0"/>
              </a:rPr>
              <a:t> na </a:t>
            </a:r>
            <a:r>
              <a:rPr lang="nl-BE" b="1">
                <a:solidFill>
                  <a:schemeClr val="tx1"/>
                </a:solidFill>
                <a:latin typeface="Arial" panose="020B0604020202020204" pitchFamily="34" charset="0"/>
                <a:cs typeface="Arial" panose="020B0604020202020204" pitchFamily="34" charset="0"/>
              </a:rPr>
              <a:t>15u45</a:t>
            </a:r>
            <a:r>
              <a:rPr lang="nl-BE">
                <a:solidFill>
                  <a:schemeClr val="tx1"/>
                </a:solidFill>
                <a:latin typeface="Arial" panose="020B0604020202020204" pitchFamily="34" charset="0"/>
                <a:cs typeface="Arial" panose="020B0604020202020204" pitchFamily="34" charset="0"/>
              </a:rPr>
              <a:t> in het wonderbos </a:t>
            </a:r>
            <a:endParaRPr lang="nl-BE" sz="100">
              <a:latin typeface="Agency FB" pitchFamily="34"/>
            </a:endParaRPr>
          </a:p>
          <a:p>
            <a:pPr lvl="0">
              <a:lnSpc>
                <a:spcPct val="150000"/>
              </a:lnSpc>
              <a:buClr>
                <a:srgbClr val="FFFFFF"/>
              </a:buClr>
              <a:buFont typeface="Arial" pitchFamily="34"/>
              <a:buChar char="•"/>
            </a:pPr>
            <a:endParaRPr lang="nl-BE">
              <a:solidFill>
                <a:schemeClr val="tx1"/>
              </a:solidFill>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2A3B5-9C33-BFF5-0ACB-EB1C81F65F6B}"/>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ED51F27-E5A3-D080-4453-8E9A2BB199B2}"/>
              </a:ext>
            </a:extLst>
          </p:cNvPr>
          <p:cNvSpPr txBox="1">
            <a:spLocks noGrp="1"/>
          </p:cNvSpPr>
          <p:nvPr>
            <p:ph idx="1"/>
          </p:nvPr>
        </p:nvSpPr>
        <p:spPr>
          <a:xfrm>
            <a:off x="1190848" y="914400"/>
            <a:ext cx="9923466" cy="5660571"/>
          </a:xfrm>
        </p:spPr>
        <p:txBody>
          <a:bodyPr>
            <a:normAutofit fontScale="70000" lnSpcReduction="20000"/>
          </a:bodyPr>
          <a:lstStyle/>
          <a:p>
            <a:pPr lvl="0">
              <a:lnSpc>
                <a:spcPct val="170000"/>
              </a:lnSpc>
              <a:buFont typeface="Arial" pitchFamily="34"/>
              <a:buChar char="•"/>
            </a:pPr>
            <a:r>
              <a:rPr lang="nl-BE" sz="2400">
                <a:solidFill>
                  <a:schemeClr val="tx1"/>
                </a:solidFill>
                <a:latin typeface="Arial" panose="020B0604020202020204" pitchFamily="34" charset="0"/>
                <a:cs typeface="Arial" panose="020B0604020202020204" pitchFamily="34" charset="0"/>
              </a:rPr>
              <a:t>We turnen 2 lesuren per week: dinsdag en donderdag</a:t>
            </a:r>
          </a:p>
          <a:p>
            <a:pPr lvl="0">
              <a:lnSpc>
                <a:spcPct val="170000"/>
              </a:lnSpc>
              <a:buFont typeface="Arial" pitchFamily="34"/>
              <a:buChar char="•"/>
            </a:pPr>
            <a:r>
              <a:rPr lang="nl-BE" sz="2400">
                <a:solidFill>
                  <a:schemeClr val="tx1"/>
                </a:solidFill>
                <a:latin typeface="Arial" panose="020B0604020202020204" pitchFamily="34" charset="0"/>
                <a:cs typeface="Arial" panose="020B0604020202020204" pitchFamily="34" charset="0"/>
              </a:rPr>
              <a:t>Gemakkelijke schoenen voorzien (zelf aan- en uitdoen)</a:t>
            </a:r>
            <a:r>
              <a:rPr lang="en-US" sz="2400">
                <a:solidFill>
                  <a:schemeClr val="tx1"/>
                </a:solidFill>
                <a:latin typeface="Arial" panose="020B0604020202020204" pitchFamily="34" charset="0"/>
                <a:cs typeface="Arial" panose="020B0604020202020204" pitchFamily="34" charset="0"/>
              </a:rPr>
              <a:t>​</a:t>
            </a:r>
          </a:p>
          <a:p>
            <a:pPr lvl="0">
              <a:lnSpc>
                <a:spcPct val="170000"/>
              </a:lnSpc>
              <a:buFont typeface="Arial" pitchFamily="34"/>
              <a:buChar char="•"/>
            </a:pPr>
            <a:r>
              <a:rPr lang="nl-BE" sz="2400">
                <a:solidFill>
                  <a:schemeClr val="tx1"/>
                </a:solidFill>
                <a:latin typeface="Arial" panose="020B0604020202020204" pitchFamily="34" charset="0"/>
                <a:cs typeface="Arial" panose="020B0604020202020204" pitchFamily="34" charset="0"/>
              </a:rPr>
              <a:t>In september turnen we nog vaak buiten (buitensportschoenen graag meegeven in apart zakje) </a:t>
            </a:r>
          </a:p>
          <a:p>
            <a:pPr marL="0" lvl="0" indent="0">
              <a:lnSpc>
                <a:spcPct val="170000"/>
              </a:lnSpc>
              <a:buNone/>
            </a:pPr>
            <a:r>
              <a:rPr lang="nl-BE" sz="2400">
                <a:solidFill>
                  <a:schemeClr val="tx1"/>
                </a:solidFill>
                <a:latin typeface="Arial" panose="020B0604020202020204" pitchFamily="34" charset="0"/>
                <a:cs typeface="Arial" panose="020B0604020202020204" pitchFamily="34" charset="0"/>
              </a:rPr>
              <a:t>     =&gt; voorbereiding septemberhappening </a:t>
            </a:r>
            <a:r>
              <a:rPr lang="nl-BE" sz="2400" u="sng">
                <a:solidFill>
                  <a:schemeClr val="tx1"/>
                </a:solidFill>
                <a:latin typeface="Arial" panose="020B0604020202020204" pitchFamily="34" charset="0"/>
                <a:cs typeface="Arial" panose="020B0604020202020204" pitchFamily="34" charset="0"/>
              </a:rPr>
              <a:t>25 september!</a:t>
            </a:r>
          </a:p>
          <a:p>
            <a:pPr lvl="0">
              <a:lnSpc>
                <a:spcPct val="170000"/>
              </a:lnSpc>
              <a:buFont typeface="Arial" pitchFamily="34"/>
              <a:buChar char="•"/>
            </a:pPr>
            <a:r>
              <a:rPr lang="nl-BE" sz="2400">
                <a:solidFill>
                  <a:schemeClr val="tx1"/>
                </a:solidFill>
                <a:latin typeface="Arial" panose="020B0604020202020204" pitchFamily="34" charset="0"/>
                <a:cs typeface="Arial" panose="020B0604020202020204" pitchFamily="34" charset="0"/>
              </a:rPr>
              <a:t>turnpantoffels met witte zool voor binnen. Graag sokken meegeven in de </a:t>
            </a:r>
            <a:r>
              <a:rPr lang="nl-BE" sz="2400" err="1">
                <a:solidFill>
                  <a:schemeClr val="tx1"/>
                </a:solidFill>
                <a:latin typeface="Arial" panose="020B0604020202020204" pitchFamily="34" charset="0"/>
                <a:cs typeface="Arial" panose="020B0604020202020204" pitchFamily="34" charset="0"/>
              </a:rPr>
              <a:t>turnzak</a:t>
            </a:r>
            <a:r>
              <a:rPr lang="nl-BE" sz="2400">
                <a:solidFill>
                  <a:schemeClr val="tx1"/>
                </a:solidFill>
                <a:latin typeface="Arial" panose="020B0604020202020204" pitchFamily="34" charset="0"/>
                <a:cs typeface="Arial" panose="020B0604020202020204" pitchFamily="34" charset="0"/>
              </a:rPr>
              <a:t>.</a:t>
            </a:r>
            <a:r>
              <a:rPr lang="en-US" sz="2400">
                <a:solidFill>
                  <a:schemeClr val="tx1"/>
                </a:solidFill>
                <a:latin typeface="Arial" panose="020B0604020202020204" pitchFamily="34" charset="0"/>
                <a:cs typeface="Arial" panose="020B0604020202020204" pitchFamily="34" charset="0"/>
              </a:rPr>
              <a:t>​</a:t>
            </a:r>
          </a:p>
          <a:p>
            <a:pPr lvl="0">
              <a:lnSpc>
                <a:spcPct val="170000"/>
              </a:lnSpc>
              <a:buFont typeface="Arial" pitchFamily="34"/>
              <a:buChar char="•"/>
            </a:pPr>
            <a:r>
              <a:rPr lang="en-US" sz="2400" err="1">
                <a:solidFill>
                  <a:schemeClr val="tx1"/>
                </a:solidFill>
                <a:latin typeface="Arial" panose="020B0604020202020204" pitchFamily="34" charset="0"/>
                <a:cs typeface="Arial" panose="020B0604020202020204" pitchFamily="34" charset="0"/>
              </a:rPr>
              <a:t>Zwemmen</a:t>
            </a:r>
            <a:r>
              <a:rPr lang="en-US" sz="2400">
                <a:solidFill>
                  <a:schemeClr val="tx1"/>
                </a:solidFill>
                <a:latin typeface="Arial" panose="020B0604020202020204" pitchFamily="34" charset="0"/>
                <a:cs typeface="Arial" panose="020B0604020202020204" pitchFamily="34" charset="0"/>
              </a:rPr>
              <a:t> op </a:t>
            </a:r>
            <a:r>
              <a:rPr lang="en-US" sz="2400" err="1">
                <a:solidFill>
                  <a:schemeClr val="tx1"/>
                </a:solidFill>
                <a:latin typeface="Arial" panose="020B0604020202020204" pitchFamily="34" charset="0"/>
                <a:cs typeface="Arial" panose="020B0604020202020204" pitchFamily="34" charset="0"/>
              </a:rPr>
              <a:t>maandagnamiddag</a:t>
            </a:r>
            <a:r>
              <a:rPr lang="en-US" sz="2400">
                <a:solidFill>
                  <a:schemeClr val="tx1"/>
                </a:solidFill>
                <a:latin typeface="Arial" panose="020B0604020202020204" pitchFamily="34" charset="0"/>
                <a:cs typeface="Arial" panose="020B0604020202020204" pitchFamily="34" charset="0"/>
              </a:rPr>
              <a:t> (om de twee </a:t>
            </a:r>
            <a:r>
              <a:rPr lang="en-US" sz="2400" err="1">
                <a:solidFill>
                  <a:schemeClr val="tx1"/>
                </a:solidFill>
                <a:latin typeface="Arial" panose="020B0604020202020204" pitchFamily="34" charset="0"/>
                <a:cs typeface="Arial" panose="020B0604020202020204" pitchFamily="34" charset="0"/>
              </a:rPr>
              <a:t>weken</a:t>
            </a:r>
            <a:r>
              <a:rPr lang="en-US" sz="2400">
                <a:solidFill>
                  <a:schemeClr val="tx1"/>
                </a:solidFill>
                <a:latin typeface="Arial" panose="020B0604020202020204" pitchFamily="34" charset="0"/>
                <a:cs typeface="Arial" panose="020B0604020202020204" pitchFamily="34" charset="0"/>
              </a:rPr>
              <a:t>) </a:t>
            </a:r>
          </a:p>
          <a:p>
            <a:pPr lvl="1">
              <a:lnSpc>
                <a:spcPct val="170000"/>
              </a:lnSpc>
            </a:pPr>
            <a:r>
              <a:rPr lang="en-US" sz="2200" err="1">
                <a:solidFill>
                  <a:schemeClr val="tx1"/>
                </a:solidFill>
                <a:latin typeface="Arial" panose="020B0604020202020204" pitchFamily="34" charset="0"/>
                <a:cs typeface="Arial" panose="020B0604020202020204" pitchFamily="34" charset="0"/>
              </a:rPr>
              <a:t>geen</a:t>
            </a:r>
            <a:r>
              <a:rPr lang="en-US" sz="2200">
                <a:solidFill>
                  <a:schemeClr val="tx1"/>
                </a:solidFill>
                <a:latin typeface="Arial" panose="020B0604020202020204" pitchFamily="34" charset="0"/>
                <a:cs typeface="Arial" panose="020B0604020202020204" pitchFamily="34" charset="0"/>
              </a:rPr>
              <a:t> </a:t>
            </a:r>
            <a:r>
              <a:rPr lang="en-US" sz="2200" err="1">
                <a:solidFill>
                  <a:schemeClr val="tx1"/>
                </a:solidFill>
                <a:latin typeface="Arial" panose="020B0604020202020204" pitchFamily="34" charset="0"/>
                <a:cs typeface="Arial" panose="020B0604020202020204" pitchFamily="34" charset="0"/>
              </a:rPr>
              <a:t>kousenbroeken</a:t>
            </a:r>
            <a:endParaRPr lang="en-US" sz="2200">
              <a:solidFill>
                <a:schemeClr val="tx1"/>
              </a:solidFill>
              <a:latin typeface="Arial" panose="020B0604020202020204" pitchFamily="34" charset="0"/>
              <a:cs typeface="Arial" panose="020B0604020202020204" pitchFamily="34" charset="0"/>
            </a:endParaRPr>
          </a:p>
          <a:p>
            <a:pPr lvl="1">
              <a:lnSpc>
                <a:spcPct val="170000"/>
              </a:lnSpc>
            </a:pPr>
            <a:r>
              <a:rPr lang="en-US" sz="2200" err="1">
                <a:solidFill>
                  <a:schemeClr val="tx1"/>
                </a:solidFill>
                <a:latin typeface="Arial" panose="020B0604020202020204" pitchFamily="34" charset="0"/>
                <a:cs typeface="Arial" panose="020B0604020202020204" pitchFamily="34" charset="0"/>
              </a:rPr>
              <a:t>graag</a:t>
            </a:r>
            <a:r>
              <a:rPr lang="en-US" sz="2200">
                <a:solidFill>
                  <a:schemeClr val="tx1"/>
                </a:solidFill>
                <a:latin typeface="Arial" panose="020B0604020202020204" pitchFamily="34" charset="0"/>
                <a:cs typeface="Arial" panose="020B0604020202020204" pitchFamily="34" charset="0"/>
              </a:rPr>
              <a:t> </a:t>
            </a:r>
            <a:r>
              <a:rPr lang="en-US" sz="2200" err="1">
                <a:solidFill>
                  <a:schemeClr val="tx1"/>
                </a:solidFill>
                <a:latin typeface="Arial" panose="020B0604020202020204" pitchFamily="34" charset="0"/>
                <a:cs typeface="Arial" panose="020B0604020202020204" pitchFamily="34" charset="0"/>
              </a:rPr>
              <a:t>oefenen</a:t>
            </a:r>
            <a:r>
              <a:rPr lang="en-US" sz="2200">
                <a:solidFill>
                  <a:schemeClr val="tx1"/>
                </a:solidFill>
                <a:latin typeface="Arial" panose="020B0604020202020204" pitchFamily="34" charset="0"/>
                <a:cs typeface="Arial" panose="020B0604020202020204" pitchFamily="34" charset="0"/>
              </a:rPr>
              <a:t> op </a:t>
            </a:r>
            <a:r>
              <a:rPr lang="en-US" sz="2200" b="1" err="1">
                <a:solidFill>
                  <a:schemeClr val="tx1"/>
                </a:solidFill>
                <a:latin typeface="Arial" panose="020B0604020202020204" pitchFamily="34" charset="0"/>
                <a:cs typeface="Arial" panose="020B0604020202020204" pitchFamily="34" charset="0"/>
              </a:rPr>
              <a:t>zelfstandig</a:t>
            </a:r>
            <a:r>
              <a:rPr lang="en-US" sz="2200" b="1">
                <a:solidFill>
                  <a:schemeClr val="tx1"/>
                </a:solidFill>
                <a:latin typeface="Arial" panose="020B0604020202020204" pitchFamily="34" charset="0"/>
                <a:cs typeface="Arial" panose="020B0604020202020204" pitchFamily="34" charset="0"/>
              </a:rPr>
              <a:t> </a:t>
            </a:r>
            <a:r>
              <a:rPr lang="en-US" sz="2200" b="1" err="1">
                <a:solidFill>
                  <a:schemeClr val="tx1"/>
                </a:solidFill>
                <a:latin typeface="Arial" panose="020B0604020202020204" pitchFamily="34" charset="0"/>
                <a:cs typeface="Arial" panose="020B0604020202020204" pitchFamily="34" charset="0"/>
              </a:rPr>
              <a:t>aan</a:t>
            </a:r>
            <a:r>
              <a:rPr lang="en-US" sz="2200" b="1">
                <a:solidFill>
                  <a:schemeClr val="tx1"/>
                </a:solidFill>
                <a:latin typeface="Arial" panose="020B0604020202020204" pitchFamily="34" charset="0"/>
                <a:cs typeface="Arial" panose="020B0604020202020204" pitchFamily="34" charset="0"/>
              </a:rPr>
              <a:t>- </a:t>
            </a:r>
            <a:r>
              <a:rPr lang="en-US" sz="2200" b="1" err="1">
                <a:solidFill>
                  <a:schemeClr val="tx1"/>
                </a:solidFill>
                <a:latin typeface="Arial" panose="020B0604020202020204" pitchFamily="34" charset="0"/>
                <a:cs typeface="Arial" panose="020B0604020202020204" pitchFamily="34" charset="0"/>
              </a:rPr>
              <a:t>en</a:t>
            </a:r>
            <a:r>
              <a:rPr lang="en-US" sz="2200" b="1">
                <a:solidFill>
                  <a:schemeClr val="tx1"/>
                </a:solidFill>
                <a:latin typeface="Arial" panose="020B0604020202020204" pitchFamily="34" charset="0"/>
                <a:cs typeface="Arial" panose="020B0604020202020204" pitchFamily="34" charset="0"/>
              </a:rPr>
              <a:t> </a:t>
            </a:r>
            <a:r>
              <a:rPr lang="en-US" sz="2200" b="1" err="1">
                <a:solidFill>
                  <a:schemeClr val="tx1"/>
                </a:solidFill>
                <a:latin typeface="Arial" panose="020B0604020202020204" pitchFamily="34" charset="0"/>
                <a:cs typeface="Arial" panose="020B0604020202020204" pitchFamily="34" charset="0"/>
              </a:rPr>
              <a:t>uitkleden</a:t>
            </a:r>
            <a:endParaRPr lang="en-US" sz="2200" b="1">
              <a:solidFill>
                <a:schemeClr val="tx1"/>
              </a:solidFill>
              <a:latin typeface="Arial" panose="020B0604020202020204" pitchFamily="34" charset="0"/>
              <a:cs typeface="Arial" panose="020B0604020202020204" pitchFamily="34" charset="0"/>
            </a:endParaRPr>
          </a:p>
          <a:p>
            <a:pPr lvl="1">
              <a:lnSpc>
                <a:spcPct val="170000"/>
              </a:lnSpc>
            </a:pPr>
            <a:r>
              <a:rPr lang="en-US" sz="2200" err="1">
                <a:solidFill>
                  <a:schemeClr val="tx1"/>
                </a:solidFill>
                <a:latin typeface="Arial" panose="020B0604020202020204" pitchFamily="34" charset="0"/>
                <a:cs typeface="Arial" panose="020B0604020202020204" pitchFamily="34" charset="0"/>
              </a:rPr>
              <a:t>gele</a:t>
            </a:r>
            <a:r>
              <a:rPr lang="en-US" sz="2200">
                <a:solidFill>
                  <a:schemeClr val="tx1"/>
                </a:solidFill>
                <a:latin typeface="Arial" panose="020B0604020202020204" pitchFamily="34" charset="0"/>
                <a:cs typeface="Arial" panose="020B0604020202020204" pitchFamily="34" charset="0"/>
              </a:rPr>
              <a:t> </a:t>
            </a:r>
            <a:r>
              <a:rPr lang="en-US" sz="2200" err="1">
                <a:solidFill>
                  <a:schemeClr val="tx1"/>
                </a:solidFill>
                <a:latin typeface="Arial" panose="020B0604020202020204" pitchFamily="34" charset="0"/>
                <a:cs typeface="Arial" panose="020B0604020202020204" pitchFamily="34" charset="0"/>
              </a:rPr>
              <a:t>badmuts</a:t>
            </a:r>
            <a:r>
              <a:rPr lang="en-US" sz="2200">
                <a:solidFill>
                  <a:schemeClr val="tx1"/>
                </a:solidFill>
                <a:latin typeface="Arial" panose="020B0604020202020204" pitchFamily="34" charset="0"/>
                <a:cs typeface="Arial" panose="020B0604020202020204" pitchFamily="34" charset="0"/>
              </a:rPr>
              <a:t> (</a:t>
            </a:r>
            <a:r>
              <a:rPr lang="en-US" sz="2200" err="1">
                <a:solidFill>
                  <a:schemeClr val="tx1"/>
                </a:solidFill>
                <a:latin typeface="Arial" panose="020B0604020202020204" pitchFamily="34" charset="0"/>
                <a:cs typeface="Arial" panose="020B0604020202020204" pitchFamily="34" charset="0"/>
              </a:rPr>
              <a:t>aankopen</a:t>
            </a:r>
            <a:r>
              <a:rPr lang="en-US" sz="2200">
                <a:solidFill>
                  <a:schemeClr val="tx1"/>
                </a:solidFill>
                <a:latin typeface="Arial" panose="020B0604020202020204" pitchFamily="34" charset="0"/>
                <a:cs typeface="Arial" panose="020B0604020202020204" pitchFamily="34" charset="0"/>
              </a:rPr>
              <a:t> via school)</a:t>
            </a:r>
          </a:p>
          <a:p>
            <a:pPr lvl="1">
              <a:lnSpc>
                <a:spcPct val="170000"/>
              </a:lnSpc>
            </a:pPr>
            <a:r>
              <a:rPr lang="en-US" sz="2200" err="1">
                <a:solidFill>
                  <a:schemeClr val="tx1"/>
                </a:solidFill>
                <a:latin typeface="Arial" panose="020B0604020202020204" pitchFamily="34" charset="0"/>
                <a:cs typeface="Arial" panose="020B0604020202020204" pitchFamily="34" charset="0"/>
              </a:rPr>
              <a:t>zwemzak</a:t>
            </a:r>
            <a:r>
              <a:rPr lang="en-US" sz="2200">
                <a:solidFill>
                  <a:schemeClr val="tx1"/>
                </a:solidFill>
                <a:latin typeface="Arial" panose="020B0604020202020204" pitchFamily="34" charset="0"/>
                <a:cs typeface="Arial" panose="020B0604020202020204" pitchFamily="34" charset="0"/>
              </a:rPr>
              <a:t> met 2 </a:t>
            </a:r>
            <a:r>
              <a:rPr lang="en-US" sz="2200" err="1">
                <a:solidFill>
                  <a:schemeClr val="tx1"/>
                </a:solidFill>
                <a:latin typeface="Arial" panose="020B0604020202020204" pitchFamily="34" charset="0"/>
                <a:cs typeface="Arial" panose="020B0604020202020204" pitchFamily="34" charset="0"/>
              </a:rPr>
              <a:t>handdoeken</a:t>
            </a:r>
            <a:r>
              <a:rPr lang="en-US" sz="2200">
                <a:solidFill>
                  <a:schemeClr val="tx1"/>
                </a:solidFill>
                <a:latin typeface="Arial" panose="020B0604020202020204" pitchFamily="34" charset="0"/>
                <a:cs typeface="Arial" panose="020B0604020202020204" pitchFamily="34" charset="0"/>
              </a:rPr>
              <a:t> </a:t>
            </a:r>
            <a:r>
              <a:rPr lang="en-US" sz="2200" err="1">
                <a:solidFill>
                  <a:schemeClr val="tx1"/>
                </a:solidFill>
                <a:latin typeface="Arial" panose="020B0604020202020204" pitchFamily="34" charset="0"/>
                <a:cs typeface="Arial" panose="020B0604020202020204" pitchFamily="34" charset="0"/>
              </a:rPr>
              <a:t>en</a:t>
            </a:r>
            <a:r>
              <a:rPr lang="en-US" sz="2200">
                <a:solidFill>
                  <a:schemeClr val="tx1"/>
                </a:solidFill>
                <a:latin typeface="Arial" panose="020B0604020202020204" pitchFamily="34" charset="0"/>
                <a:cs typeface="Arial" panose="020B0604020202020204" pitchFamily="34" charset="0"/>
              </a:rPr>
              <a:t> </a:t>
            </a:r>
            <a:r>
              <a:rPr lang="en-US" sz="2200" err="1">
                <a:solidFill>
                  <a:schemeClr val="tx1"/>
                </a:solidFill>
                <a:latin typeface="Arial" panose="020B0604020202020204" pitchFamily="34" charset="0"/>
                <a:cs typeface="Arial" panose="020B0604020202020204" pitchFamily="34" charset="0"/>
              </a:rPr>
              <a:t>aansluitende</a:t>
            </a:r>
            <a:r>
              <a:rPr lang="en-US" sz="2200">
                <a:solidFill>
                  <a:schemeClr val="tx1"/>
                </a:solidFill>
                <a:latin typeface="Arial" panose="020B0604020202020204" pitchFamily="34" charset="0"/>
                <a:cs typeface="Arial" panose="020B0604020202020204" pitchFamily="34" charset="0"/>
              </a:rPr>
              <a:t> </a:t>
            </a:r>
            <a:r>
              <a:rPr lang="en-US" sz="2200" err="1">
                <a:solidFill>
                  <a:schemeClr val="tx1"/>
                </a:solidFill>
                <a:latin typeface="Arial" panose="020B0604020202020204" pitchFamily="34" charset="0"/>
                <a:cs typeface="Arial" panose="020B0604020202020204" pitchFamily="34" charset="0"/>
              </a:rPr>
              <a:t>zwemkledij</a:t>
            </a:r>
            <a:r>
              <a:rPr lang="en-US" sz="2200">
                <a:solidFill>
                  <a:schemeClr val="tx1"/>
                </a:solidFill>
                <a:latin typeface="Arial" panose="020B0604020202020204" pitchFamily="34" charset="0"/>
                <a:cs typeface="Arial" panose="020B0604020202020204" pitchFamily="34" charset="0"/>
              </a:rPr>
              <a:t> (</a:t>
            </a:r>
            <a:r>
              <a:rPr lang="en-US" sz="2200" err="1">
                <a:solidFill>
                  <a:schemeClr val="tx1"/>
                </a:solidFill>
                <a:latin typeface="Arial" panose="020B0604020202020204" pitchFamily="34" charset="0"/>
                <a:cs typeface="Arial" panose="020B0604020202020204" pitchFamily="34" charset="0"/>
              </a:rPr>
              <a:t>badpak</a:t>
            </a:r>
            <a:r>
              <a:rPr lang="en-US" sz="2200">
                <a:solidFill>
                  <a:schemeClr val="tx1"/>
                </a:solidFill>
                <a:latin typeface="Arial" panose="020B0604020202020204" pitchFamily="34" charset="0"/>
                <a:cs typeface="Arial" panose="020B0604020202020204" pitchFamily="34" charset="0"/>
              </a:rPr>
              <a:t> </a:t>
            </a:r>
            <a:r>
              <a:rPr lang="en-US" sz="2200" err="1">
                <a:solidFill>
                  <a:schemeClr val="tx1"/>
                </a:solidFill>
                <a:latin typeface="Arial" panose="020B0604020202020204" pitchFamily="34" charset="0"/>
                <a:cs typeface="Arial" panose="020B0604020202020204" pitchFamily="34" charset="0"/>
              </a:rPr>
              <a:t>en</a:t>
            </a:r>
            <a:r>
              <a:rPr lang="en-US" sz="2200">
                <a:solidFill>
                  <a:schemeClr val="tx1"/>
                </a:solidFill>
                <a:latin typeface="Arial" panose="020B0604020202020204" pitchFamily="34" charset="0"/>
                <a:cs typeface="Arial" panose="020B0604020202020204" pitchFamily="34" charset="0"/>
              </a:rPr>
              <a:t> </a:t>
            </a:r>
            <a:r>
              <a:rPr lang="en-US" sz="2200" err="1">
                <a:solidFill>
                  <a:schemeClr val="tx1"/>
                </a:solidFill>
                <a:latin typeface="Arial" panose="020B0604020202020204" pitchFamily="34" charset="0"/>
                <a:cs typeface="Arial" panose="020B0604020202020204" pitchFamily="34" charset="0"/>
              </a:rPr>
              <a:t>zwembroek</a:t>
            </a:r>
            <a:r>
              <a:rPr lang="en-US" sz="2200">
                <a:solidFill>
                  <a:schemeClr val="tx1"/>
                </a:solidFill>
                <a:latin typeface="Arial" panose="020B0604020202020204" pitchFamily="34" charset="0"/>
                <a:cs typeface="Arial" panose="020B0604020202020204" pitchFamily="34" charset="0"/>
              </a:rPr>
              <a:t>) </a:t>
            </a:r>
          </a:p>
          <a:p>
            <a:pPr marL="457200" lvl="1" indent="0">
              <a:lnSpc>
                <a:spcPct val="170000"/>
              </a:lnSpc>
              <a:buNone/>
            </a:pPr>
            <a:endParaRPr lang="en-US" sz="2200">
              <a:solidFill>
                <a:schemeClr val="tx1"/>
              </a:solidFill>
              <a:latin typeface="Arial" panose="020B0604020202020204" pitchFamily="34" charset="0"/>
              <a:cs typeface="Arial" panose="020B0604020202020204" pitchFamily="34" charset="0"/>
            </a:endParaRPr>
          </a:p>
          <a:p>
            <a:pPr lvl="0">
              <a:lnSpc>
                <a:spcPct val="170000"/>
              </a:lnSpc>
              <a:buFont typeface="Arial" pitchFamily="34"/>
              <a:buChar char="•"/>
            </a:pPr>
            <a:r>
              <a:rPr lang="nl-BE" sz="2400">
                <a:solidFill>
                  <a:schemeClr val="tx1"/>
                </a:solidFill>
                <a:latin typeface="Arial" panose="020B0604020202020204" pitchFamily="34" charset="0"/>
                <a:cs typeface="Arial" panose="020B0604020202020204" pitchFamily="34" charset="0"/>
              </a:rPr>
              <a:t>Indien de leerling niet mee kan turnen of zwemmen, graag een doktersbriefje of briefje van ouders. </a:t>
            </a:r>
            <a:r>
              <a:rPr lang="en-US" sz="2400">
                <a:solidFill>
                  <a:schemeClr val="tx1"/>
                </a:solidFill>
                <a:latin typeface="Arial" panose="020B0604020202020204" pitchFamily="34" charset="0"/>
                <a:cs typeface="Arial" panose="020B0604020202020204" pitchFamily="34" charset="0"/>
              </a:rPr>
              <a:t>​</a:t>
            </a:r>
          </a:p>
        </p:txBody>
      </p:sp>
      <p:sp>
        <p:nvSpPr>
          <p:cNvPr id="6" name="Titel 1">
            <a:extLst>
              <a:ext uri="{FF2B5EF4-FFF2-40B4-BE49-F238E27FC236}">
                <a16:creationId xmlns:a16="http://schemas.microsoft.com/office/drawing/2014/main" id="{DCB9288A-DCF7-2890-27F8-D8C7370B74A6}"/>
              </a:ext>
            </a:extLst>
          </p:cNvPr>
          <p:cNvSpPr txBox="1">
            <a:spLocks noGrp="1"/>
          </p:cNvSpPr>
          <p:nvPr>
            <p:ph type="title"/>
          </p:nvPr>
        </p:nvSpPr>
        <p:spPr>
          <a:xfrm>
            <a:off x="3102430" y="45153"/>
            <a:ext cx="8958942" cy="717355"/>
          </a:xfrm>
        </p:spPr>
        <p:txBody>
          <a:bodyPr anchor="b">
            <a:normAutofit/>
          </a:bodyPr>
          <a:lstStyle/>
          <a:p>
            <a:pPr lvl="0"/>
            <a:r>
              <a:rPr lang="nl-BE" sz="2800"/>
              <a:t>Bewegingsopvoeding met juf KIM EN MEESTER </a:t>
            </a:r>
            <a:r>
              <a:rPr lang="nl-BE" sz="2800" err="1"/>
              <a:t>nICK</a:t>
            </a:r>
            <a:endParaRPr lang="nl-BE" sz="2800"/>
          </a:p>
        </p:txBody>
      </p:sp>
      <p:pic>
        <p:nvPicPr>
          <p:cNvPr id="7" name="Graphic 6" descr="Gymnast - Floor Routine">
            <a:extLst>
              <a:ext uri="{FF2B5EF4-FFF2-40B4-BE49-F238E27FC236}">
                <a16:creationId xmlns:a16="http://schemas.microsoft.com/office/drawing/2014/main" id="{98980CAC-0428-BD34-DE19-28B6085583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339244" y="3429000"/>
            <a:ext cx="2535862" cy="2666490"/>
          </a:xfrm>
          <a:prstGeom prst="rect">
            <a:avLst/>
          </a:prstGeom>
        </p:spPr>
      </p:pic>
    </p:spTree>
    <p:extLst>
      <p:ext uri="{BB962C8B-B14F-4D97-AF65-F5344CB8AC3E}">
        <p14:creationId xmlns:p14="http://schemas.microsoft.com/office/powerpoint/2010/main" val="251184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0B7BB2-49C8-2179-2F1D-9AF50013392A}"/>
              </a:ext>
            </a:extLst>
          </p:cNvPr>
          <p:cNvSpPr>
            <a:spLocks noGrp="1"/>
          </p:cNvSpPr>
          <p:nvPr>
            <p:ph type="title"/>
          </p:nvPr>
        </p:nvSpPr>
        <p:spPr>
          <a:xfrm>
            <a:off x="3242929" y="1073888"/>
            <a:ext cx="8187071" cy="2524445"/>
          </a:xfrm>
        </p:spPr>
        <p:txBody>
          <a:bodyPr/>
          <a:lstStyle/>
          <a:p>
            <a:r>
              <a:rPr lang="nl-BE"/>
              <a:t>Het nieuwe leerplan 	</a:t>
            </a:r>
          </a:p>
        </p:txBody>
      </p:sp>
      <p:sp>
        <p:nvSpPr>
          <p:cNvPr id="3" name="Tijdelijke aanduiding voor tekst 2">
            <a:extLst>
              <a:ext uri="{FF2B5EF4-FFF2-40B4-BE49-F238E27FC236}">
                <a16:creationId xmlns:a16="http://schemas.microsoft.com/office/drawing/2014/main" id="{E2CD6B93-9181-2DEE-3281-69EEFAE3A1AB}"/>
              </a:ext>
            </a:extLst>
          </p:cNvPr>
          <p:cNvSpPr>
            <a:spLocks noGrp="1"/>
          </p:cNvSpPr>
          <p:nvPr>
            <p:ph type="body" idx="1"/>
          </p:nvPr>
        </p:nvSpPr>
        <p:spPr>
          <a:xfrm>
            <a:off x="3242930" y="3429001"/>
            <a:ext cx="7017488" cy="2904066"/>
          </a:xfrm>
        </p:spPr>
        <p:txBody>
          <a:bodyPr>
            <a:normAutofit fontScale="92500" lnSpcReduction="20000"/>
          </a:bodyPr>
          <a:lstStyle/>
          <a:p>
            <a:r>
              <a:rPr lang="nl-BE" b="0" cap="none" spc="0">
                <a:solidFill>
                  <a:schemeClr val="accent2">
                    <a:lumMod val="20000"/>
                    <a:lumOff val="80000"/>
                  </a:schemeClr>
                </a:solidFill>
                <a:latin typeface="Arial" panose="020B0604020202020204" pitchFamily="34" charset="0"/>
                <a:cs typeface="Arial" panose="020B0604020202020204" pitchFamily="34" charset="0"/>
              </a:rPr>
              <a:t>Het nieuwe leerplan ‘</a:t>
            </a:r>
            <a:r>
              <a:rPr lang="nl-BE" b="0" cap="none" spc="0" err="1">
                <a:solidFill>
                  <a:schemeClr val="accent2">
                    <a:lumMod val="20000"/>
                    <a:lumOff val="80000"/>
                  </a:schemeClr>
                </a:solidFill>
                <a:latin typeface="Arial" panose="020B0604020202020204" pitchFamily="34" charset="0"/>
                <a:cs typeface="Arial" panose="020B0604020202020204" pitchFamily="34" charset="0"/>
              </a:rPr>
              <a:t>op.Stap</a:t>
            </a:r>
            <a:r>
              <a:rPr lang="nl-BE" b="0" cap="none" spc="0">
                <a:solidFill>
                  <a:schemeClr val="accent2">
                    <a:lumMod val="20000"/>
                    <a:lumOff val="80000"/>
                  </a:schemeClr>
                </a:solidFill>
                <a:latin typeface="Arial" panose="020B0604020202020204" pitchFamily="34" charset="0"/>
                <a:cs typeface="Arial" panose="020B0604020202020204" pitchFamily="34" charset="0"/>
              </a:rPr>
              <a:t>, leerroutes voor iedereen’ is het vernieuwde leerplan van Het Katholiek Onderwijs Vlaanderen. Het leerplan sluit aan op de nieuwe minimumdoelen van de overheid en focust sterk op een kennisrijke basis, duidelijke structuur per leerjaar en groeikansen voor ieder kind.</a:t>
            </a:r>
          </a:p>
          <a:p>
            <a:endParaRPr lang="nl-BE" b="0" cap="none" spc="0">
              <a:solidFill>
                <a:schemeClr val="accent2">
                  <a:lumMod val="20000"/>
                  <a:lumOff val="80000"/>
                </a:schemeClr>
              </a:solidFill>
              <a:latin typeface="Arial" panose="020B0604020202020204" pitchFamily="34" charset="0"/>
              <a:cs typeface="Arial" panose="020B0604020202020204" pitchFamily="34" charset="0"/>
            </a:endParaRPr>
          </a:p>
          <a:p>
            <a:r>
              <a:rPr lang="nl-BE" b="0" cap="none" spc="0">
                <a:solidFill>
                  <a:schemeClr val="accent2">
                    <a:lumMod val="20000"/>
                    <a:lumOff val="80000"/>
                  </a:schemeClr>
                </a:solidFill>
                <a:latin typeface="Arial" panose="020B0604020202020204" pitchFamily="34" charset="0"/>
                <a:cs typeface="Arial" panose="020B0604020202020204" pitchFamily="34" charset="0"/>
              </a:rPr>
              <a:t>We starten als school hierdoor met nieuwe- en vernieuwde methodes. Wij zullen ook als leerkrachten dit schooljaar nog zoekende zijn. Door ons voldoende bij te scholen staan we als team sterk om onze kennis en vaardigheden door te geven en aan te leren aan jullie kinderen. </a:t>
            </a:r>
          </a:p>
        </p:txBody>
      </p:sp>
    </p:spTree>
    <p:extLst>
      <p:ext uri="{BB962C8B-B14F-4D97-AF65-F5344CB8AC3E}">
        <p14:creationId xmlns:p14="http://schemas.microsoft.com/office/powerpoint/2010/main" val="975556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BE2F39-572A-2579-C4E6-C7962208D97C}"/>
              </a:ext>
            </a:extLst>
          </p:cNvPr>
          <p:cNvSpPr>
            <a:spLocks noGrp="1"/>
          </p:cNvSpPr>
          <p:nvPr>
            <p:ph type="title"/>
          </p:nvPr>
        </p:nvSpPr>
        <p:spPr>
          <a:xfrm>
            <a:off x="3242929" y="1073888"/>
            <a:ext cx="8187071" cy="2549845"/>
          </a:xfrm>
        </p:spPr>
        <p:txBody>
          <a:bodyPr/>
          <a:lstStyle/>
          <a:p>
            <a:r>
              <a:rPr lang="nl-BE"/>
              <a:t>Regels en routines 	</a:t>
            </a:r>
          </a:p>
        </p:txBody>
      </p:sp>
      <p:sp>
        <p:nvSpPr>
          <p:cNvPr id="3" name="Tijdelijke aanduiding voor tekst 2">
            <a:extLst>
              <a:ext uri="{FF2B5EF4-FFF2-40B4-BE49-F238E27FC236}">
                <a16:creationId xmlns:a16="http://schemas.microsoft.com/office/drawing/2014/main" id="{6B74E415-93C0-23DD-E90C-3D3943BAD845}"/>
              </a:ext>
            </a:extLst>
          </p:cNvPr>
          <p:cNvSpPr>
            <a:spLocks noGrp="1"/>
          </p:cNvSpPr>
          <p:nvPr>
            <p:ph type="body" idx="1"/>
          </p:nvPr>
        </p:nvSpPr>
        <p:spPr>
          <a:xfrm>
            <a:off x="3242930" y="3429000"/>
            <a:ext cx="8441070" cy="3124199"/>
          </a:xfrm>
        </p:spPr>
        <p:txBody>
          <a:bodyPr>
            <a:normAutofit/>
          </a:bodyPr>
          <a:lstStyle/>
          <a:p>
            <a:r>
              <a:rPr lang="nl-BE" b="0" cap="none" spc="0">
                <a:latin typeface="Arial" panose="020B0604020202020204" pitchFamily="34" charset="0"/>
                <a:cs typeface="Arial" panose="020B0604020202020204" pitchFamily="34" charset="0"/>
              </a:rPr>
              <a:t>Dit jaar hebben we als school een heleboel nieuwe regels en routines vastgelegd. Dit zijn afspraken op klas- leerjaar-, maar ook op schoolniveau. Onze drie pijlers vindt u uitgebreid in de engagementsverklaring terug.</a:t>
            </a:r>
          </a:p>
          <a:p>
            <a:endParaRPr lang="nl-BE" b="0" cap="none" spc="0">
              <a:latin typeface="Arial" panose="020B0604020202020204" pitchFamily="34" charset="0"/>
              <a:cs typeface="Arial" panose="020B0604020202020204" pitchFamily="34" charset="0"/>
            </a:endParaRPr>
          </a:p>
          <a:p>
            <a:r>
              <a:rPr lang="nl-BE" b="0" cap="none" spc="0">
                <a:latin typeface="Arial" panose="020B0604020202020204" pitchFamily="34" charset="0"/>
                <a:cs typeface="Arial" panose="020B0604020202020204" pitchFamily="34" charset="0"/>
              </a:rPr>
              <a:t>Door dezelfde regels en routines </a:t>
            </a:r>
            <a:r>
              <a:rPr lang="nl-BE" b="0" cap="none" spc="0" err="1">
                <a:latin typeface="Arial" panose="020B0604020202020204" pitchFamily="34" charset="0"/>
                <a:cs typeface="Arial" panose="020B0604020202020204" pitchFamily="34" charset="0"/>
              </a:rPr>
              <a:t>schoolbreed</a:t>
            </a:r>
            <a:r>
              <a:rPr lang="nl-BE" b="0" cap="none" spc="0">
                <a:latin typeface="Arial" panose="020B0604020202020204" pitchFamily="34" charset="0"/>
                <a:cs typeface="Arial" panose="020B0604020202020204" pitchFamily="34" charset="0"/>
              </a:rPr>
              <a:t> te maken, geeft dit zowel rust, respect en orde voor de kinderen, leerkrachten als ouders. Ook wij verwachten van jullie medewerking rond deze nieuwe regelgeving. </a:t>
            </a:r>
          </a:p>
        </p:txBody>
      </p:sp>
    </p:spTree>
    <p:extLst>
      <p:ext uri="{BB962C8B-B14F-4D97-AF65-F5344CB8AC3E}">
        <p14:creationId xmlns:p14="http://schemas.microsoft.com/office/powerpoint/2010/main" val="1567151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3">
            <a:extLst>
              <a:ext uri="{FF2B5EF4-FFF2-40B4-BE49-F238E27FC236}">
                <a16:creationId xmlns:a16="http://schemas.microsoft.com/office/drawing/2014/main" id="{C276CD50-BB93-6242-CD0B-0A0A1CD44EF7}"/>
              </a:ext>
            </a:extLst>
          </p:cNvPr>
          <p:cNvSpPr txBox="1">
            <a:spLocks noGrp="1"/>
          </p:cNvSpPr>
          <p:nvPr>
            <p:ph sz="half" idx="1"/>
          </p:nvPr>
        </p:nvSpPr>
        <p:spPr>
          <a:xfrm>
            <a:off x="4190996" y="1485936"/>
            <a:ext cx="7591421" cy="5457788"/>
          </a:xfrm>
        </p:spPr>
        <p:txBody>
          <a:bodyPr/>
          <a:lstStyle/>
          <a:p>
            <a:pPr lvl="0">
              <a:buFont typeface="Arial" pitchFamily="34"/>
              <a:buChar char="•"/>
            </a:pPr>
            <a:r>
              <a:rPr lang="nl-BE" sz="2000" err="1">
                <a:solidFill>
                  <a:schemeClr val="tx1"/>
                </a:solidFill>
                <a:latin typeface="Arial" panose="020B0604020202020204" pitchFamily="34" charset="0"/>
                <a:cs typeface="Arial" panose="020B0604020202020204" pitchFamily="34" charset="0"/>
              </a:rPr>
              <a:t>Getalbeelden</a:t>
            </a:r>
            <a:r>
              <a:rPr lang="nl-BE" sz="2000">
                <a:solidFill>
                  <a:schemeClr val="tx1"/>
                </a:solidFill>
                <a:latin typeface="Arial" panose="020B0604020202020204" pitchFamily="34" charset="0"/>
                <a:cs typeface="Arial" panose="020B0604020202020204" pitchFamily="34" charset="0"/>
              </a:rPr>
              <a:t>​   </a:t>
            </a:r>
          </a:p>
          <a:p>
            <a:pPr lvl="0">
              <a:buFont typeface="Arial" pitchFamily="34"/>
              <a:buChar char="•"/>
            </a:pPr>
            <a:r>
              <a:rPr lang="nl-BE" sz="2000">
                <a:solidFill>
                  <a:schemeClr val="tx1"/>
                </a:solidFill>
                <a:latin typeface="Arial" panose="020B0604020202020204" pitchFamily="34" charset="0"/>
                <a:cs typeface="Arial" panose="020B0604020202020204" pitchFamily="34" charset="0"/>
              </a:rPr>
              <a:t>Tot 10 tellen en bewerkingen maken (voor Kerst)</a:t>
            </a:r>
            <a:r>
              <a:rPr lang="en-US" sz="2000">
                <a:solidFill>
                  <a:schemeClr val="tx1"/>
                </a:solidFill>
                <a:latin typeface="Arial" panose="020B0604020202020204" pitchFamily="34" charset="0"/>
                <a:cs typeface="Arial" panose="020B0604020202020204" pitchFamily="34" charset="0"/>
              </a:rPr>
              <a:t>​</a:t>
            </a:r>
          </a:p>
          <a:p>
            <a:pPr lvl="0">
              <a:buFont typeface="Arial" pitchFamily="34"/>
              <a:buChar char="•"/>
            </a:pPr>
            <a:r>
              <a:rPr lang="nl-BE" sz="2000">
                <a:solidFill>
                  <a:schemeClr val="tx1"/>
                </a:solidFill>
                <a:latin typeface="Arial" panose="020B0604020202020204" pitchFamily="34" charset="0"/>
                <a:cs typeface="Arial" panose="020B0604020202020204" pitchFamily="34" charset="0"/>
              </a:rPr>
              <a:t>Tot 20 tellen en bewerkingen maken (na Kerst)</a:t>
            </a:r>
            <a:r>
              <a:rPr lang="en-US" sz="2000">
                <a:solidFill>
                  <a:schemeClr val="tx1"/>
                </a:solidFill>
                <a:latin typeface="Arial" panose="020B0604020202020204" pitchFamily="34" charset="0"/>
                <a:cs typeface="Arial" panose="020B0604020202020204" pitchFamily="34" charset="0"/>
              </a:rPr>
              <a:t>​</a:t>
            </a:r>
          </a:p>
          <a:p>
            <a:pPr marL="0" lvl="0" indent="0">
              <a:buNone/>
            </a:pPr>
            <a:endParaRPr lang="nl-BE" sz="2000">
              <a:solidFill>
                <a:schemeClr val="tx1"/>
              </a:solidFill>
              <a:latin typeface="Arial" panose="020B0604020202020204" pitchFamily="34" charset="0"/>
              <a:cs typeface="Arial" panose="020B0604020202020204" pitchFamily="34" charset="0"/>
            </a:endParaRPr>
          </a:p>
          <a:p>
            <a:pPr lvl="0">
              <a:buFont typeface="Arial" pitchFamily="34"/>
              <a:buChar char="•"/>
            </a:pPr>
            <a:r>
              <a:rPr lang="nl-BE" sz="2000">
                <a:solidFill>
                  <a:schemeClr val="tx1"/>
                </a:solidFill>
                <a:latin typeface="Arial" panose="020B0604020202020204" pitchFamily="34" charset="0"/>
                <a:cs typeface="Arial" panose="020B0604020202020204" pitchFamily="34" charset="0"/>
              </a:rPr>
              <a:t>Automatisatie tot 10 op het einde van het eerste leerjaar</a:t>
            </a:r>
            <a:r>
              <a:rPr lang="en-US" sz="2000">
                <a:solidFill>
                  <a:schemeClr val="tx1"/>
                </a:solidFill>
                <a:latin typeface="Arial" panose="020B0604020202020204" pitchFamily="34" charset="0"/>
                <a:cs typeface="Arial" panose="020B0604020202020204" pitchFamily="34" charset="0"/>
              </a:rPr>
              <a:t>​</a:t>
            </a:r>
          </a:p>
          <a:p>
            <a:pPr lvl="0">
              <a:buFont typeface="Arial" pitchFamily="34"/>
              <a:buChar char="•"/>
            </a:pPr>
            <a:r>
              <a:rPr lang="nl-BE" sz="2000" b="1">
                <a:solidFill>
                  <a:schemeClr val="tx1"/>
                </a:solidFill>
                <a:latin typeface="Arial" panose="020B0604020202020204" pitchFamily="34" charset="0"/>
                <a:cs typeface="Arial" panose="020B0604020202020204" pitchFamily="34" charset="0"/>
              </a:rPr>
              <a:t>Elke dag oefenen thuis! </a:t>
            </a:r>
            <a:r>
              <a:rPr lang="en-US" sz="2000" b="1">
                <a:solidFill>
                  <a:schemeClr val="tx1"/>
                </a:solidFill>
                <a:latin typeface="Arial" panose="020B0604020202020204" pitchFamily="34" charset="0"/>
                <a:cs typeface="Arial" panose="020B0604020202020204" pitchFamily="34" charset="0"/>
              </a:rPr>
              <a:t>​</a:t>
            </a:r>
          </a:p>
          <a:p>
            <a:pPr lvl="0">
              <a:buFont typeface="Arial" pitchFamily="34"/>
              <a:buChar char="•"/>
            </a:pPr>
            <a:r>
              <a:rPr lang="nl-BE" sz="2000">
                <a:solidFill>
                  <a:schemeClr val="tx1"/>
                </a:solidFill>
                <a:latin typeface="Arial" panose="020B0604020202020204" pitchFamily="34" charset="0"/>
                <a:cs typeface="Arial" panose="020B0604020202020204" pitchFamily="34" charset="0"/>
              </a:rPr>
              <a:t>Automatisatie is nodig om verder te rekenen</a:t>
            </a:r>
            <a:r>
              <a:rPr lang="en-US" sz="2000">
                <a:solidFill>
                  <a:schemeClr val="tx1"/>
                </a:solidFill>
                <a:latin typeface="Arial" panose="020B0604020202020204" pitchFamily="34" charset="0"/>
                <a:cs typeface="Arial" panose="020B0604020202020204" pitchFamily="34" charset="0"/>
              </a:rPr>
              <a:t>​</a:t>
            </a:r>
          </a:p>
          <a:p>
            <a:pPr lvl="0">
              <a:buFont typeface="Arial" pitchFamily="34"/>
              <a:buChar char="•"/>
            </a:pPr>
            <a:r>
              <a:rPr lang="nl-BE" sz="2000">
                <a:solidFill>
                  <a:schemeClr val="tx1"/>
                </a:solidFill>
                <a:latin typeface="Arial" panose="020B0604020202020204" pitchFamily="34" charset="0"/>
                <a:cs typeface="Arial" panose="020B0604020202020204" pitchFamily="34" charset="0"/>
              </a:rPr>
              <a:t>Splitskaartjes </a:t>
            </a:r>
            <a:r>
              <a:rPr lang="en-US" sz="2000">
                <a:solidFill>
                  <a:schemeClr val="tx1"/>
                </a:solidFill>
                <a:latin typeface="Arial" panose="020B0604020202020204" pitchFamily="34" charset="0"/>
                <a:cs typeface="Arial" panose="020B0604020202020204" pitchFamily="34" charset="0"/>
              </a:rPr>
              <a:t>​</a:t>
            </a:r>
          </a:p>
          <a:p>
            <a:pPr lvl="0">
              <a:buFont typeface="Arial" pitchFamily="34"/>
              <a:buChar char="•"/>
            </a:pPr>
            <a:r>
              <a:rPr lang="nl-BE" sz="2000">
                <a:solidFill>
                  <a:schemeClr val="tx1"/>
                </a:solidFill>
                <a:latin typeface="Arial" panose="020B0604020202020204" pitchFamily="34" charset="0"/>
                <a:cs typeface="Arial" panose="020B0604020202020204" pitchFamily="34" charset="0"/>
              </a:rPr>
              <a:t>+ en – kaartjes </a:t>
            </a:r>
            <a:r>
              <a:rPr lang="en-US" sz="2000">
                <a:solidFill>
                  <a:schemeClr val="tx1"/>
                </a:solidFill>
                <a:latin typeface="Arial" panose="020B0604020202020204" pitchFamily="34" charset="0"/>
                <a:cs typeface="Arial" panose="020B0604020202020204" pitchFamily="34" charset="0"/>
              </a:rPr>
              <a:t>​</a:t>
            </a:r>
          </a:p>
          <a:p>
            <a:pPr marL="0" lvl="0" indent="0">
              <a:buNone/>
            </a:pPr>
            <a:endParaRPr lang="nl-BE" sz="2000">
              <a:solidFill>
                <a:schemeClr val="tx1"/>
              </a:solidFill>
              <a:latin typeface="Arial" panose="020B0604020202020204" pitchFamily="34" charset="0"/>
              <a:cs typeface="Arial" panose="020B0604020202020204" pitchFamily="34" charset="0"/>
            </a:endParaRPr>
          </a:p>
          <a:p>
            <a:pPr lvl="0">
              <a:buFont typeface="Arial" pitchFamily="34"/>
              <a:buChar char="•"/>
            </a:pPr>
            <a:r>
              <a:rPr lang="nl-BE" sz="2000">
                <a:solidFill>
                  <a:schemeClr val="tx1"/>
                </a:solidFill>
                <a:latin typeface="Arial" panose="020B0604020202020204" pitchFamily="34" charset="0"/>
                <a:cs typeface="Arial" panose="020B0604020202020204" pitchFamily="34" charset="0"/>
              </a:rPr>
              <a:t>Dagdagelijkse begrippen </a:t>
            </a:r>
            <a:r>
              <a:rPr lang="en-US" sz="2000">
                <a:solidFill>
                  <a:schemeClr val="tx1"/>
                </a:solidFill>
                <a:latin typeface="Arial" panose="020B0604020202020204" pitchFamily="34" charset="0"/>
                <a:cs typeface="Arial" panose="020B0604020202020204" pitchFamily="34" charset="0"/>
              </a:rPr>
              <a:t>​</a:t>
            </a:r>
          </a:p>
          <a:p>
            <a:pPr lvl="0">
              <a:buFont typeface="Arial" pitchFamily="34"/>
              <a:buChar char="•"/>
            </a:pPr>
            <a:r>
              <a:rPr lang="nl-BE" sz="2000">
                <a:solidFill>
                  <a:schemeClr val="tx1"/>
                </a:solidFill>
                <a:latin typeface="Arial" panose="020B0604020202020204" pitchFamily="34" charset="0"/>
                <a:cs typeface="Arial" panose="020B0604020202020204" pitchFamily="34" charset="0"/>
              </a:rPr>
              <a:t>Meer, minder, evenveel, hoogste, laagste, links, rechts,…</a:t>
            </a:r>
          </a:p>
          <a:p>
            <a:pPr lvl="0">
              <a:buFont typeface="Arial" pitchFamily="34"/>
              <a:buChar char="•"/>
            </a:pPr>
            <a:endParaRPr lang="nl-BE">
              <a:solidFill>
                <a:schemeClr val="tx1"/>
              </a:solidFill>
              <a:latin typeface="Arial" panose="020B0604020202020204" pitchFamily="34" charset="0"/>
              <a:cs typeface="Arial" panose="020B0604020202020204" pitchFamily="34" charset="0"/>
            </a:endParaRPr>
          </a:p>
          <a:p>
            <a:pPr lvl="0">
              <a:buFont typeface="Arial" pitchFamily="34"/>
              <a:buChar char="•"/>
            </a:pPr>
            <a:endParaRPr lang="nl-BE">
              <a:solidFill>
                <a:schemeClr val="tx1"/>
              </a:solidFill>
              <a:latin typeface="Arial" panose="020B0604020202020204" pitchFamily="34" charset="0"/>
              <a:cs typeface="Arial" panose="020B0604020202020204" pitchFamily="34" charset="0"/>
            </a:endParaRPr>
          </a:p>
          <a:p>
            <a:pPr lvl="0"/>
            <a:endParaRPr lang="nl-BE">
              <a:solidFill>
                <a:schemeClr val="tx1"/>
              </a:solidFill>
              <a:latin typeface="Arial" panose="020B0604020202020204" pitchFamily="34" charset="0"/>
              <a:cs typeface="Arial" panose="020B0604020202020204" pitchFamily="34" charset="0"/>
            </a:endParaRPr>
          </a:p>
        </p:txBody>
      </p:sp>
      <p:pic>
        <p:nvPicPr>
          <p:cNvPr id="5" name="Picture 12">
            <a:extLst>
              <a:ext uri="{FF2B5EF4-FFF2-40B4-BE49-F238E27FC236}">
                <a16:creationId xmlns:a16="http://schemas.microsoft.com/office/drawing/2014/main" id="{B0CFC61D-BBE9-7793-7012-D7A9A082663C}"/>
              </a:ext>
            </a:extLst>
          </p:cNvPr>
          <p:cNvPicPr>
            <a:picLocks noChangeAspect="1"/>
          </p:cNvPicPr>
          <p:nvPr/>
        </p:nvPicPr>
        <p:blipFill>
          <a:blip r:embed="rId2"/>
          <a:srcRect/>
          <a:stretch>
            <a:fillRect/>
          </a:stretch>
        </p:blipFill>
        <p:spPr>
          <a:xfrm>
            <a:off x="7126358" y="229944"/>
            <a:ext cx="4656060" cy="1103551"/>
          </a:xfrm>
          <a:prstGeom prst="rect">
            <a:avLst/>
          </a:prstGeom>
          <a:noFill/>
          <a:ln cap="flat">
            <a:noFill/>
          </a:ln>
        </p:spPr>
      </p:pic>
      <p:sp>
        <p:nvSpPr>
          <p:cNvPr id="7" name="Titel 6">
            <a:extLst>
              <a:ext uri="{FF2B5EF4-FFF2-40B4-BE49-F238E27FC236}">
                <a16:creationId xmlns:a16="http://schemas.microsoft.com/office/drawing/2014/main" id="{E2A13C60-E54E-1A53-A829-0F73D0C6EC24}"/>
              </a:ext>
            </a:extLst>
          </p:cNvPr>
          <p:cNvSpPr>
            <a:spLocks noGrp="1"/>
          </p:cNvSpPr>
          <p:nvPr>
            <p:ph type="title"/>
          </p:nvPr>
        </p:nvSpPr>
        <p:spPr>
          <a:xfrm>
            <a:off x="1251678" y="382385"/>
            <a:ext cx="6053583" cy="1492132"/>
          </a:xfrm>
        </p:spPr>
        <p:txBody>
          <a:bodyPr/>
          <a:lstStyle/>
          <a:p>
            <a:r>
              <a:rPr lang="nl-BE"/>
              <a:t>rekenen</a:t>
            </a:r>
          </a:p>
        </p:txBody>
      </p:sp>
      <p:pic>
        <p:nvPicPr>
          <p:cNvPr id="2" name="Afbeelding 1" descr="Rekenroute - Wiskunde conform de nieuwe minimumdoelen - VAN IN">
            <a:extLst>
              <a:ext uri="{FF2B5EF4-FFF2-40B4-BE49-F238E27FC236}">
                <a16:creationId xmlns:a16="http://schemas.microsoft.com/office/drawing/2014/main" id="{36636076-8BC6-ED77-99DA-A3B593A81771}"/>
              </a:ext>
            </a:extLst>
          </p:cNvPr>
          <p:cNvPicPr>
            <a:picLocks noChangeAspect="1"/>
          </p:cNvPicPr>
          <p:nvPr/>
        </p:nvPicPr>
        <p:blipFill>
          <a:blip r:embed="rId3"/>
          <a:stretch>
            <a:fillRect/>
          </a:stretch>
        </p:blipFill>
        <p:spPr>
          <a:xfrm>
            <a:off x="1251678" y="2026958"/>
            <a:ext cx="2525182" cy="3572927"/>
          </a:xfrm>
          <a:prstGeom prst="rect">
            <a:avLst/>
          </a:prstGeom>
        </p:spPr>
      </p:pic>
      <p:pic>
        <p:nvPicPr>
          <p:cNvPr id="8" name="Picture 2" descr="Afbeeldingsresultaat voor splitsing rekenen">
            <a:extLst>
              <a:ext uri="{FF2B5EF4-FFF2-40B4-BE49-F238E27FC236}">
                <a16:creationId xmlns:a16="http://schemas.microsoft.com/office/drawing/2014/main" id="{DEBD38D7-8487-1AAC-0424-795B9D55C2EA}"/>
              </a:ext>
            </a:extLst>
          </p:cNvPr>
          <p:cNvPicPr>
            <a:picLocks noChangeAspect="1"/>
          </p:cNvPicPr>
          <p:nvPr/>
        </p:nvPicPr>
        <p:blipFill>
          <a:blip r:embed="rId4"/>
          <a:srcRect/>
          <a:stretch>
            <a:fillRect/>
          </a:stretch>
        </p:blipFill>
        <p:spPr>
          <a:xfrm>
            <a:off x="9283708" y="3735652"/>
            <a:ext cx="1402013" cy="1459243"/>
          </a:xfrm>
          <a:prstGeom prst="rect">
            <a:avLst/>
          </a:prstGeom>
          <a:noFill/>
          <a:ln cap="flat">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2E4247-2B60-012E-1D97-E3419A61B362}"/>
              </a:ext>
            </a:extLst>
          </p:cNvPr>
          <p:cNvSpPr txBox="1">
            <a:spLocks noGrp="1"/>
          </p:cNvSpPr>
          <p:nvPr>
            <p:ph type="title"/>
          </p:nvPr>
        </p:nvSpPr>
        <p:spPr/>
        <p:txBody>
          <a:bodyPr/>
          <a:lstStyle/>
          <a:p>
            <a:pPr lvl="0"/>
            <a:r>
              <a:rPr lang="nl-BE"/>
              <a:t>SCHRIJVEN</a:t>
            </a:r>
          </a:p>
        </p:txBody>
      </p:sp>
      <p:sp>
        <p:nvSpPr>
          <p:cNvPr id="3" name="Tijdelijke aanduiding voor inhoud 2">
            <a:extLst>
              <a:ext uri="{FF2B5EF4-FFF2-40B4-BE49-F238E27FC236}">
                <a16:creationId xmlns:a16="http://schemas.microsoft.com/office/drawing/2014/main" id="{59A2D919-9306-4CC1-233B-EDD99EA64A78}"/>
              </a:ext>
            </a:extLst>
          </p:cNvPr>
          <p:cNvSpPr txBox="1">
            <a:spLocks noGrp="1"/>
          </p:cNvSpPr>
          <p:nvPr>
            <p:ph idx="1"/>
          </p:nvPr>
        </p:nvSpPr>
        <p:spPr>
          <a:xfrm>
            <a:off x="1251678" y="1130711"/>
            <a:ext cx="10178322" cy="5064332"/>
          </a:xfrm>
        </p:spPr>
        <p:txBody>
          <a:bodyPr>
            <a:normAutofit/>
          </a:bodyPr>
          <a:lstStyle/>
          <a:p>
            <a:pPr lvl="0">
              <a:lnSpc>
                <a:spcPct val="150000"/>
              </a:lnSpc>
              <a:buFont typeface="Arial" pitchFamily="34"/>
              <a:buChar char="•"/>
            </a:pPr>
            <a:r>
              <a:rPr lang="en-US" sz="2000">
                <a:solidFill>
                  <a:schemeClr val="tx1"/>
                </a:solidFill>
                <a:latin typeface="Arial" panose="020B0604020202020204" pitchFamily="34" charset="0"/>
                <a:cs typeface="Arial" panose="020B0604020202020204" pitchFamily="34" charset="0"/>
              </a:rPr>
              <a:t>In de </a:t>
            </a:r>
            <a:r>
              <a:rPr lang="en-US" sz="2000" err="1">
                <a:solidFill>
                  <a:schemeClr val="tx1"/>
                </a:solidFill>
                <a:latin typeface="Arial" panose="020B0604020202020204" pitchFamily="34" charset="0"/>
                <a:cs typeface="Arial" panose="020B0604020202020204" pitchFamily="34" charset="0"/>
              </a:rPr>
              <a:t>klas</a:t>
            </a:r>
            <a:r>
              <a:rPr lang="en-US" sz="2000">
                <a:solidFill>
                  <a:schemeClr val="tx1"/>
                </a:solidFill>
                <a:latin typeface="Arial" panose="020B0604020202020204" pitchFamily="34" charset="0"/>
                <a:cs typeface="Arial" panose="020B0604020202020204" pitchFamily="34" charset="0"/>
              </a:rPr>
              <a:t> </a:t>
            </a:r>
            <a:r>
              <a:rPr lang="en-US" sz="2000" err="1">
                <a:solidFill>
                  <a:schemeClr val="tx1"/>
                </a:solidFill>
                <a:latin typeface="Arial" panose="020B0604020202020204" pitchFamily="34" charset="0"/>
                <a:cs typeface="Arial" panose="020B0604020202020204" pitchFamily="34" charset="0"/>
              </a:rPr>
              <a:t>gebruiken</a:t>
            </a:r>
            <a:r>
              <a:rPr lang="en-US" sz="2000">
                <a:solidFill>
                  <a:schemeClr val="tx1"/>
                </a:solidFill>
                <a:latin typeface="Arial" panose="020B0604020202020204" pitchFamily="34" charset="0"/>
                <a:cs typeface="Arial" panose="020B0604020202020204" pitchFamily="34" charset="0"/>
              </a:rPr>
              <a:t> we </a:t>
            </a:r>
            <a:r>
              <a:rPr lang="en-US" sz="2000" err="1">
                <a:solidFill>
                  <a:schemeClr val="tx1"/>
                </a:solidFill>
                <a:latin typeface="Arial" panose="020B0604020202020204" pitchFamily="34" charset="0"/>
                <a:cs typeface="Arial" panose="020B0604020202020204" pitchFamily="34" charset="0"/>
              </a:rPr>
              <a:t>een</a:t>
            </a:r>
            <a:r>
              <a:rPr lang="en-US" sz="2000">
                <a:solidFill>
                  <a:schemeClr val="tx1"/>
                </a:solidFill>
                <a:latin typeface="Arial" panose="020B0604020202020204" pitchFamily="34" charset="0"/>
                <a:cs typeface="Arial" panose="020B0604020202020204" pitchFamily="34" charset="0"/>
              </a:rPr>
              <a:t> </a:t>
            </a:r>
            <a:r>
              <a:rPr lang="en-US" sz="2000" err="1">
                <a:solidFill>
                  <a:schemeClr val="tx1"/>
                </a:solidFill>
                <a:latin typeface="Arial" panose="020B0604020202020204" pitchFamily="34" charset="0"/>
                <a:cs typeface="Arial" panose="020B0604020202020204" pitchFamily="34" charset="0"/>
              </a:rPr>
              <a:t>schrijfpotlood</a:t>
            </a:r>
            <a:r>
              <a:rPr lang="en-US" sz="2000">
                <a:solidFill>
                  <a:schemeClr val="tx1"/>
                </a:solidFill>
                <a:latin typeface="Arial" panose="020B0604020202020204" pitchFamily="34" charset="0"/>
                <a:cs typeface="Arial" panose="020B0604020202020204" pitchFamily="34" charset="0"/>
              </a:rPr>
              <a:t> </a:t>
            </a:r>
          </a:p>
          <a:p>
            <a:pPr marL="0" lvl="0" indent="0" algn="ctr">
              <a:lnSpc>
                <a:spcPct val="150000"/>
              </a:lnSpc>
              <a:buNone/>
            </a:pPr>
            <a:r>
              <a:rPr lang="en-US" b="1">
                <a:solidFill>
                  <a:schemeClr val="tx1"/>
                </a:solidFill>
                <a:latin typeface="Arial" panose="020B0604020202020204" pitchFamily="34" charset="0"/>
                <a:cs typeface="Arial" panose="020B0604020202020204" pitchFamily="34" charset="0"/>
              </a:rPr>
              <a:t>!! </a:t>
            </a:r>
            <a:r>
              <a:rPr lang="en-US" sz="2000" b="1" err="1">
                <a:solidFill>
                  <a:schemeClr val="tx1"/>
                </a:solidFill>
                <a:latin typeface="Arial" panose="020B0604020202020204" pitchFamily="34" charset="0"/>
                <a:cs typeface="Arial" panose="020B0604020202020204" pitchFamily="34" charset="0"/>
              </a:rPr>
              <a:t>ook</a:t>
            </a:r>
            <a:r>
              <a:rPr lang="en-US" sz="2000" b="1">
                <a:solidFill>
                  <a:schemeClr val="tx1"/>
                </a:solidFill>
                <a:latin typeface="Arial" panose="020B0604020202020204" pitchFamily="34" charset="0"/>
                <a:cs typeface="Arial" panose="020B0604020202020204" pitchFamily="34" charset="0"/>
              </a:rPr>
              <a:t> het </a:t>
            </a:r>
            <a:r>
              <a:rPr lang="en-US" sz="2000" b="1" err="1">
                <a:solidFill>
                  <a:schemeClr val="tx1"/>
                </a:solidFill>
                <a:latin typeface="Arial" panose="020B0604020202020204" pitchFamily="34" charset="0"/>
                <a:cs typeface="Arial" panose="020B0604020202020204" pitchFamily="34" charset="0"/>
              </a:rPr>
              <a:t>huiswerk</a:t>
            </a:r>
            <a:r>
              <a:rPr lang="en-US" sz="2000" b="1">
                <a:solidFill>
                  <a:schemeClr val="tx1"/>
                </a:solidFill>
                <a:latin typeface="Arial" panose="020B0604020202020204" pitchFamily="34" charset="0"/>
                <a:cs typeface="Arial" panose="020B0604020202020204" pitchFamily="34" charset="0"/>
              </a:rPr>
              <a:t> </a:t>
            </a:r>
            <a:r>
              <a:rPr lang="en-US" sz="2000" b="1" err="1">
                <a:solidFill>
                  <a:schemeClr val="tx1"/>
                </a:solidFill>
                <a:latin typeface="Arial" panose="020B0604020202020204" pitchFamily="34" charset="0"/>
                <a:cs typeface="Arial" panose="020B0604020202020204" pitchFamily="34" charset="0"/>
              </a:rPr>
              <a:t>wordt</a:t>
            </a:r>
            <a:r>
              <a:rPr lang="en-US" sz="2000" b="1">
                <a:solidFill>
                  <a:schemeClr val="tx1"/>
                </a:solidFill>
                <a:latin typeface="Arial" panose="020B0604020202020204" pitchFamily="34" charset="0"/>
                <a:cs typeface="Arial" panose="020B0604020202020204" pitchFamily="34" charset="0"/>
              </a:rPr>
              <a:t> met </a:t>
            </a:r>
            <a:r>
              <a:rPr lang="en-US" sz="2000" b="1" err="1">
                <a:solidFill>
                  <a:schemeClr val="tx1"/>
                </a:solidFill>
                <a:latin typeface="Arial" panose="020B0604020202020204" pitchFamily="34" charset="0"/>
                <a:cs typeface="Arial" panose="020B0604020202020204" pitchFamily="34" charset="0"/>
              </a:rPr>
              <a:t>hetzelfde</a:t>
            </a:r>
            <a:r>
              <a:rPr lang="en-US" sz="2000" b="1">
                <a:solidFill>
                  <a:schemeClr val="tx1"/>
                </a:solidFill>
                <a:latin typeface="Arial" panose="020B0604020202020204" pitchFamily="34" charset="0"/>
                <a:cs typeface="Arial" panose="020B0604020202020204" pitchFamily="34" charset="0"/>
              </a:rPr>
              <a:t> </a:t>
            </a:r>
            <a:r>
              <a:rPr lang="en-US" sz="2000" b="1" err="1">
                <a:solidFill>
                  <a:schemeClr val="tx1"/>
                </a:solidFill>
                <a:latin typeface="Arial" panose="020B0604020202020204" pitchFamily="34" charset="0"/>
                <a:cs typeface="Arial" panose="020B0604020202020204" pitchFamily="34" charset="0"/>
              </a:rPr>
              <a:t>potlood</a:t>
            </a:r>
            <a:r>
              <a:rPr lang="en-US" sz="2000" b="1">
                <a:solidFill>
                  <a:schemeClr val="tx1"/>
                </a:solidFill>
                <a:latin typeface="Arial" panose="020B0604020202020204" pitchFamily="34" charset="0"/>
                <a:cs typeface="Arial" panose="020B0604020202020204" pitchFamily="34" charset="0"/>
              </a:rPr>
              <a:t> </a:t>
            </a:r>
            <a:r>
              <a:rPr lang="en-US" sz="2000" b="1" err="1">
                <a:solidFill>
                  <a:schemeClr val="tx1"/>
                </a:solidFill>
                <a:latin typeface="Arial" panose="020B0604020202020204" pitchFamily="34" charset="0"/>
                <a:cs typeface="Arial" panose="020B0604020202020204" pitchFamily="34" charset="0"/>
              </a:rPr>
              <a:t>gemaakt</a:t>
            </a:r>
            <a:r>
              <a:rPr lang="en-US" sz="2000" b="1">
                <a:solidFill>
                  <a:schemeClr val="tx1"/>
                </a:solidFill>
                <a:latin typeface="Arial" panose="020B0604020202020204" pitchFamily="34" charset="0"/>
                <a:cs typeface="Arial" panose="020B0604020202020204" pitchFamily="34" charset="0"/>
              </a:rPr>
              <a:t>  </a:t>
            </a:r>
          </a:p>
          <a:p>
            <a:pPr marL="0" lvl="0" indent="0" algn="ctr">
              <a:lnSpc>
                <a:spcPct val="150000"/>
              </a:lnSpc>
              <a:buNone/>
            </a:pPr>
            <a:r>
              <a:rPr lang="en-US" sz="2000" b="1">
                <a:solidFill>
                  <a:schemeClr val="tx1"/>
                </a:solidFill>
                <a:latin typeface="Arial" panose="020B0604020202020204" pitchFamily="34" charset="0"/>
                <a:cs typeface="Arial" panose="020B0604020202020204" pitchFamily="34" charset="0"/>
              </a:rPr>
              <a:t>(</a:t>
            </a:r>
            <a:r>
              <a:rPr lang="en-US" sz="2000" b="1" err="1">
                <a:solidFill>
                  <a:schemeClr val="tx1"/>
                </a:solidFill>
                <a:latin typeface="Arial" panose="020B0604020202020204" pitchFamily="34" charset="0"/>
                <a:cs typeface="Arial" panose="020B0604020202020204" pitchFamily="34" charset="0"/>
              </a:rPr>
              <a:t>dit</a:t>
            </a:r>
            <a:r>
              <a:rPr lang="en-US" sz="2000" b="1">
                <a:solidFill>
                  <a:schemeClr val="tx1"/>
                </a:solidFill>
                <a:latin typeface="Arial" panose="020B0604020202020204" pitchFamily="34" charset="0"/>
                <a:cs typeface="Arial" panose="020B0604020202020204" pitchFamily="34" charset="0"/>
              </a:rPr>
              <a:t> </a:t>
            </a:r>
            <a:r>
              <a:rPr lang="en-US" sz="2000" b="1" err="1">
                <a:solidFill>
                  <a:schemeClr val="tx1"/>
                </a:solidFill>
                <a:latin typeface="Arial" panose="020B0604020202020204" pitchFamily="34" charset="0"/>
                <a:cs typeface="Arial" panose="020B0604020202020204" pitchFamily="34" charset="0"/>
              </a:rPr>
              <a:t>kregen</a:t>
            </a:r>
            <a:r>
              <a:rPr lang="en-US" sz="2000" b="1">
                <a:solidFill>
                  <a:schemeClr val="tx1"/>
                </a:solidFill>
                <a:latin typeface="Arial" panose="020B0604020202020204" pitchFamily="34" charset="0"/>
                <a:cs typeface="Arial" panose="020B0604020202020204" pitchFamily="34" charset="0"/>
              </a:rPr>
              <a:t> </a:t>
            </a:r>
            <a:r>
              <a:rPr lang="en-US" sz="2000" b="1" err="1">
                <a:solidFill>
                  <a:schemeClr val="tx1"/>
                </a:solidFill>
                <a:latin typeface="Arial" panose="020B0604020202020204" pitchFamily="34" charset="0"/>
                <a:cs typeface="Arial" panose="020B0604020202020204" pitchFamily="34" charset="0"/>
              </a:rPr>
              <a:t>jullie</a:t>
            </a:r>
            <a:r>
              <a:rPr lang="en-US" sz="2000" b="1">
                <a:solidFill>
                  <a:schemeClr val="tx1"/>
                </a:solidFill>
                <a:latin typeface="Arial" panose="020B0604020202020204" pitchFamily="34" charset="0"/>
                <a:cs typeface="Arial" panose="020B0604020202020204" pitchFamily="34" charset="0"/>
              </a:rPr>
              <a:t> </a:t>
            </a:r>
            <a:r>
              <a:rPr lang="en-US" sz="2000" b="1" err="1">
                <a:solidFill>
                  <a:schemeClr val="tx1"/>
                </a:solidFill>
                <a:latin typeface="Arial" panose="020B0604020202020204" pitchFamily="34" charset="0"/>
                <a:cs typeface="Arial" panose="020B0604020202020204" pitchFamily="34" charset="0"/>
              </a:rPr>
              <a:t>bij</a:t>
            </a:r>
            <a:r>
              <a:rPr lang="en-US" sz="2000" b="1">
                <a:solidFill>
                  <a:schemeClr val="tx1"/>
                </a:solidFill>
                <a:latin typeface="Arial" panose="020B0604020202020204" pitchFamily="34" charset="0"/>
                <a:cs typeface="Arial" panose="020B0604020202020204" pitchFamily="34" charset="0"/>
              </a:rPr>
              <a:t> de bingo in </a:t>
            </a:r>
            <a:r>
              <a:rPr lang="en-US" sz="2000" b="1" err="1">
                <a:solidFill>
                  <a:schemeClr val="tx1"/>
                </a:solidFill>
                <a:latin typeface="Arial" panose="020B0604020202020204" pitchFamily="34" charset="0"/>
                <a:cs typeface="Arial" panose="020B0604020202020204" pitchFamily="34" charset="0"/>
              </a:rPr>
              <a:t>juni</a:t>
            </a:r>
            <a:r>
              <a:rPr lang="en-US" sz="2000" b="1">
                <a:solidFill>
                  <a:schemeClr val="tx1"/>
                </a:solidFill>
                <a:latin typeface="Arial" panose="020B0604020202020204" pitchFamily="34" charset="0"/>
                <a:cs typeface="Arial" panose="020B0604020202020204" pitchFamily="34" charset="0"/>
              </a:rPr>
              <a:t>) !!</a:t>
            </a:r>
            <a:endParaRPr lang="en-US" sz="2000">
              <a:solidFill>
                <a:schemeClr val="tx1"/>
              </a:solidFill>
              <a:latin typeface="Arial" panose="020B0604020202020204" pitchFamily="34" charset="0"/>
              <a:cs typeface="Arial" panose="020B0604020202020204" pitchFamily="34" charset="0"/>
            </a:endParaRPr>
          </a:p>
          <a:p>
            <a:pPr lvl="0">
              <a:lnSpc>
                <a:spcPct val="150000"/>
              </a:lnSpc>
              <a:buFont typeface="Arial" pitchFamily="34"/>
              <a:buChar char="•"/>
            </a:pPr>
            <a:r>
              <a:rPr lang="en-US" sz="2000" err="1">
                <a:solidFill>
                  <a:schemeClr val="tx1"/>
                </a:solidFill>
                <a:latin typeface="Arial" panose="020B0604020202020204" pitchFamily="34" charset="0"/>
                <a:cs typeface="Arial" panose="020B0604020202020204" pitchFamily="34" charset="0"/>
              </a:rPr>
              <a:t>Speelse</a:t>
            </a:r>
            <a:r>
              <a:rPr lang="en-US" sz="2000">
                <a:solidFill>
                  <a:schemeClr val="tx1"/>
                </a:solidFill>
                <a:latin typeface="Arial" panose="020B0604020202020204" pitchFamily="34" charset="0"/>
                <a:cs typeface="Arial" panose="020B0604020202020204" pitchFamily="34" charset="0"/>
              </a:rPr>
              <a:t> </a:t>
            </a:r>
            <a:r>
              <a:rPr lang="en-US" sz="2000" err="1">
                <a:solidFill>
                  <a:schemeClr val="tx1"/>
                </a:solidFill>
                <a:latin typeface="Arial" panose="020B0604020202020204" pitchFamily="34" charset="0"/>
                <a:cs typeface="Arial" panose="020B0604020202020204" pitchFamily="34" charset="0"/>
              </a:rPr>
              <a:t>manier</a:t>
            </a:r>
            <a:r>
              <a:rPr lang="en-US" sz="2000">
                <a:solidFill>
                  <a:schemeClr val="tx1"/>
                </a:solidFill>
                <a:latin typeface="Arial" panose="020B0604020202020204" pitchFamily="34" charset="0"/>
                <a:cs typeface="Arial" panose="020B0604020202020204" pitchFamily="34" charset="0"/>
              </a:rPr>
              <a:t> </a:t>
            </a:r>
            <a:r>
              <a:rPr lang="en-US" sz="2000" err="1">
                <a:solidFill>
                  <a:schemeClr val="tx1"/>
                </a:solidFill>
                <a:latin typeface="Arial" panose="020B0604020202020204" pitchFamily="34" charset="0"/>
                <a:cs typeface="Arial" panose="020B0604020202020204" pitchFamily="34" charset="0"/>
              </a:rPr>
              <a:t>kennismaken</a:t>
            </a:r>
            <a:r>
              <a:rPr lang="en-US" sz="2000">
                <a:solidFill>
                  <a:schemeClr val="tx1"/>
                </a:solidFill>
                <a:latin typeface="Arial" panose="020B0604020202020204" pitchFamily="34" charset="0"/>
                <a:cs typeface="Arial" panose="020B0604020202020204" pitchFamily="34" charset="0"/>
              </a:rPr>
              <a:t> met de taal:​  Ik, an (</a:t>
            </a:r>
            <a:r>
              <a:rPr lang="en-US" sz="2000" err="1">
                <a:solidFill>
                  <a:schemeClr val="tx1"/>
                </a:solidFill>
                <a:latin typeface="Arial" panose="020B0604020202020204" pitchFamily="34" charset="0"/>
                <a:cs typeface="Arial" panose="020B0604020202020204" pitchFamily="34" charset="0"/>
              </a:rPr>
              <a:t>meisje</a:t>
            </a:r>
            <a:r>
              <a:rPr lang="en-US" sz="2000">
                <a:solidFill>
                  <a:schemeClr val="tx1"/>
                </a:solidFill>
                <a:latin typeface="Arial" panose="020B0604020202020204" pitchFamily="34" charset="0"/>
                <a:cs typeface="Arial" panose="020B0604020202020204" pitchFamily="34" charset="0"/>
              </a:rPr>
              <a:t>), el (</a:t>
            </a:r>
            <a:r>
              <a:rPr lang="en-US" sz="2000" err="1">
                <a:solidFill>
                  <a:schemeClr val="tx1"/>
                </a:solidFill>
                <a:latin typeface="Arial" panose="020B0604020202020204" pitchFamily="34" charset="0"/>
                <a:cs typeface="Arial" panose="020B0604020202020204" pitchFamily="34" charset="0"/>
              </a:rPr>
              <a:t>jongen</a:t>
            </a:r>
            <a:r>
              <a:rPr lang="en-US" sz="2000">
                <a:solidFill>
                  <a:schemeClr val="tx1"/>
                </a:solidFill>
                <a:latin typeface="Arial" panose="020B0604020202020204" pitchFamily="34" charset="0"/>
                <a:cs typeface="Arial" panose="020B0604020202020204" pitchFamily="34" charset="0"/>
              </a:rPr>
              <a:t>), </a:t>
            </a:r>
            <a:r>
              <a:rPr lang="en-US" sz="2000" err="1">
                <a:solidFill>
                  <a:schemeClr val="tx1"/>
                </a:solidFill>
                <a:latin typeface="Arial" panose="020B0604020202020204" pitchFamily="34" charset="0"/>
                <a:cs typeface="Arial" panose="020B0604020202020204" pitchFamily="34" charset="0"/>
              </a:rPr>
              <a:t>eet</a:t>
            </a:r>
            <a:r>
              <a:rPr lang="en-US" sz="2000">
                <a:solidFill>
                  <a:schemeClr val="tx1"/>
                </a:solidFill>
                <a:latin typeface="Arial" panose="020B0604020202020204" pitchFamily="34" charset="0"/>
                <a:cs typeface="Arial" panose="020B0604020202020204" pitchFamily="34" charset="0"/>
              </a:rPr>
              <a:t>, </a:t>
            </a:r>
            <a:endParaRPr lang="en-US">
              <a:solidFill>
                <a:schemeClr val="tx1"/>
              </a:solidFill>
              <a:latin typeface="Arial" panose="020B0604020202020204" pitchFamily="34" charset="0"/>
              <a:cs typeface="Arial" panose="020B0604020202020204" pitchFamily="34" charset="0"/>
            </a:endParaRPr>
          </a:p>
          <a:p>
            <a:pPr lvl="0">
              <a:lnSpc>
                <a:spcPct val="150000"/>
              </a:lnSpc>
              <a:buFont typeface="Arial" pitchFamily="34"/>
              <a:buChar char="•"/>
            </a:pPr>
            <a:r>
              <a:rPr lang="en-US" sz="2000">
                <a:solidFill>
                  <a:schemeClr val="tx1"/>
                </a:solidFill>
                <a:latin typeface="Arial" panose="020B0604020202020204" pitchFamily="34" charset="0"/>
                <a:cs typeface="Arial" panose="020B0604020202020204" pitchFamily="34" charset="0"/>
              </a:rPr>
              <a:t>Letters </a:t>
            </a:r>
            <a:r>
              <a:rPr lang="en-US" sz="2000" err="1">
                <a:solidFill>
                  <a:schemeClr val="tx1"/>
                </a:solidFill>
                <a:latin typeface="Arial" panose="020B0604020202020204" pitchFamily="34" charset="0"/>
                <a:cs typeface="Arial" panose="020B0604020202020204" pitchFamily="34" charset="0"/>
              </a:rPr>
              <a:t>en</a:t>
            </a:r>
            <a:r>
              <a:rPr lang="en-US" sz="2000">
                <a:solidFill>
                  <a:schemeClr val="tx1"/>
                </a:solidFill>
                <a:latin typeface="Arial" panose="020B0604020202020204" pitchFamily="34" charset="0"/>
                <a:cs typeface="Arial" panose="020B0604020202020204" pitchFamily="34" charset="0"/>
              </a:rPr>
              <a:t> </a:t>
            </a:r>
            <a:r>
              <a:rPr lang="en-US" sz="2000" err="1">
                <a:solidFill>
                  <a:schemeClr val="tx1"/>
                </a:solidFill>
                <a:latin typeface="Arial" panose="020B0604020202020204" pitchFamily="34" charset="0"/>
                <a:cs typeface="Arial" panose="020B0604020202020204" pitchFamily="34" charset="0"/>
              </a:rPr>
              <a:t>woorden</a:t>
            </a:r>
            <a:r>
              <a:rPr lang="en-US" sz="2000">
                <a:solidFill>
                  <a:schemeClr val="tx1"/>
                </a:solidFill>
                <a:latin typeface="Arial" panose="020B0604020202020204" pitchFamily="34" charset="0"/>
                <a:cs typeface="Arial" panose="020B0604020202020204" pitchFamily="34" charset="0"/>
              </a:rPr>
              <a:t> </a:t>
            </a:r>
            <a:r>
              <a:rPr lang="en-US" sz="2000" err="1">
                <a:solidFill>
                  <a:schemeClr val="tx1"/>
                </a:solidFill>
                <a:latin typeface="Arial" panose="020B0604020202020204" pitchFamily="34" charset="0"/>
                <a:cs typeface="Arial" panose="020B0604020202020204" pitchFamily="34" charset="0"/>
              </a:rPr>
              <a:t>schrijven</a:t>
            </a:r>
            <a:endParaRPr lang="en-US" sz="2000">
              <a:solidFill>
                <a:schemeClr val="tx1"/>
              </a:solidFill>
              <a:latin typeface="Arial" panose="020B0604020202020204" pitchFamily="34" charset="0"/>
              <a:cs typeface="Arial" panose="020B0604020202020204" pitchFamily="34" charset="0"/>
            </a:endParaRPr>
          </a:p>
          <a:p>
            <a:pPr lvl="0">
              <a:lnSpc>
                <a:spcPct val="150000"/>
              </a:lnSpc>
              <a:buFont typeface="Arial" pitchFamily="34"/>
              <a:buChar char="•"/>
            </a:pPr>
            <a:r>
              <a:rPr lang="en-US" sz="2000" err="1">
                <a:solidFill>
                  <a:schemeClr val="tx1"/>
                </a:solidFill>
                <a:latin typeface="Arial" panose="020B0604020202020204" pitchFamily="34" charset="0"/>
                <a:cs typeface="Arial" panose="020B0604020202020204" pitchFamily="34" charset="0"/>
              </a:rPr>
              <a:t>Dictee</a:t>
            </a:r>
            <a:r>
              <a:rPr lang="en-US" sz="2000">
                <a:solidFill>
                  <a:schemeClr val="tx1"/>
                </a:solidFill>
                <a:latin typeface="Arial" panose="020B0604020202020204" pitchFamily="34" charset="0"/>
                <a:cs typeface="Arial" panose="020B0604020202020204" pitchFamily="34" charset="0"/>
              </a:rPr>
              <a:t>​ (= spelling)</a:t>
            </a:r>
          </a:p>
          <a:p>
            <a:pPr lvl="0">
              <a:lnSpc>
                <a:spcPct val="150000"/>
              </a:lnSpc>
              <a:buFont typeface="Arial" pitchFamily="34"/>
              <a:buChar char="•"/>
            </a:pPr>
            <a:r>
              <a:rPr lang="en-US" sz="2000" err="1">
                <a:solidFill>
                  <a:schemeClr val="tx1"/>
                </a:solidFill>
                <a:latin typeface="Arial" panose="020B0604020202020204" pitchFamily="34" charset="0"/>
                <a:cs typeface="Arial" panose="020B0604020202020204" pitchFamily="34" charset="0"/>
              </a:rPr>
              <a:t>Nog</a:t>
            </a:r>
            <a:r>
              <a:rPr lang="en-US" sz="2000">
                <a:solidFill>
                  <a:schemeClr val="tx1"/>
                </a:solidFill>
                <a:latin typeface="Arial" panose="020B0604020202020204" pitchFamily="34" charset="0"/>
                <a:cs typeface="Arial" panose="020B0604020202020204" pitchFamily="34" charset="0"/>
              </a:rPr>
              <a:t> </a:t>
            </a:r>
            <a:r>
              <a:rPr lang="en-US" sz="2000" err="1">
                <a:solidFill>
                  <a:schemeClr val="tx1"/>
                </a:solidFill>
                <a:latin typeface="Arial" panose="020B0604020202020204" pitchFamily="34" charset="0"/>
                <a:cs typeface="Arial" panose="020B0604020202020204" pitchFamily="34" charset="0"/>
              </a:rPr>
              <a:t>geen</a:t>
            </a:r>
            <a:r>
              <a:rPr lang="en-US" sz="2000">
                <a:solidFill>
                  <a:schemeClr val="tx1"/>
                </a:solidFill>
                <a:latin typeface="Arial" panose="020B0604020202020204" pitchFamily="34" charset="0"/>
                <a:cs typeface="Arial" panose="020B0604020202020204" pitchFamily="34" charset="0"/>
              </a:rPr>
              <a:t> </a:t>
            </a:r>
            <a:r>
              <a:rPr lang="en-US" sz="2000" err="1">
                <a:solidFill>
                  <a:schemeClr val="tx1"/>
                </a:solidFill>
                <a:latin typeface="Arial" panose="020B0604020202020204" pitchFamily="34" charset="0"/>
                <a:cs typeface="Arial" panose="020B0604020202020204" pitchFamily="34" charset="0"/>
              </a:rPr>
              <a:t>hoofdletters</a:t>
            </a:r>
            <a:r>
              <a:rPr lang="en-US" sz="2000">
                <a:solidFill>
                  <a:schemeClr val="tx1"/>
                </a:solidFill>
                <a:latin typeface="Arial" panose="020B0604020202020204" pitchFamily="34" charset="0"/>
                <a:cs typeface="Arial" panose="020B0604020202020204" pitchFamily="34" charset="0"/>
              </a:rPr>
              <a:t>​</a:t>
            </a:r>
          </a:p>
          <a:p>
            <a:pPr lvl="0">
              <a:lnSpc>
                <a:spcPct val="150000"/>
              </a:lnSpc>
            </a:pPr>
            <a:endParaRPr lang="nl-BE">
              <a:solidFill>
                <a:schemeClr val="tx1"/>
              </a:solidFill>
              <a:latin typeface="Arial" panose="020B0604020202020204" pitchFamily="34" charset="0"/>
              <a:cs typeface="Arial" panose="020B0604020202020204" pitchFamily="34" charset="0"/>
            </a:endParaRPr>
          </a:p>
        </p:txBody>
      </p:sp>
      <p:sp>
        <p:nvSpPr>
          <p:cNvPr id="4" name="Tekstvak 4">
            <a:extLst>
              <a:ext uri="{FF2B5EF4-FFF2-40B4-BE49-F238E27FC236}">
                <a16:creationId xmlns:a16="http://schemas.microsoft.com/office/drawing/2014/main" id="{CB11FA50-57B3-0941-3356-162FD60BCAAE}"/>
              </a:ext>
            </a:extLst>
          </p:cNvPr>
          <p:cNvSpPr txBox="1"/>
          <p:nvPr/>
        </p:nvSpPr>
        <p:spPr>
          <a:xfrm>
            <a:off x="7259220" y="2239347"/>
            <a:ext cx="45720" cy="55979"/>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BE" sz="1800" b="0" i="0" u="none" strike="noStrike" kern="1200" cap="none" spc="0" baseline="0">
              <a:solidFill>
                <a:srgbClr val="FFFFFF"/>
              </a:solidFill>
              <a:uFillTx/>
              <a:latin typeface="Trebuchet MS"/>
            </a:endParaRPr>
          </a:p>
        </p:txBody>
      </p:sp>
      <p:pic>
        <p:nvPicPr>
          <p:cNvPr id="5" name="Picture 2">
            <a:extLst>
              <a:ext uri="{FF2B5EF4-FFF2-40B4-BE49-F238E27FC236}">
                <a16:creationId xmlns:a16="http://schemas.microsoft.com/office/drawing/2014/main" id="{8B953A0B-A737-ADA9-C27E-7E40A4B53CD1}"/>
              </a:ext>
            </a:extLst>
          </p:cNvPr>
          <p:cNvPicPr>
            <a:picLocks noChangeAspect="1"/>
          </p:cNvPicPr>
          <p:nvPr/>
        </p:nvPicPr>
        <p:blipFill>
          <a:blip r:embed="rId2"/>
          <a:srcRect/>
          <a:stretch>
            <a:fillRect/>
          </a:stretch>
        </p:blipFill>
        <p:spPr>
          <a:xfrm>
            <a:off x="7304940" y="3604424"/>
            <a:ext cx="4239548" cy="2955449"/>
          </a:xfrm>
          <a:prstGeom prst="rect">
            <a:avLst/>
          </a:prstGeom>
          <a:noFill/>
          <a:ln cap="flat">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1FDFA9D-8881-F55E-5446-AB6D067CA2E5}"/>
              </a:ext>
            </a:extLst>
          </p:cNvPr>
          <p:cNvPicPr>
            <a:picLocks noChangeAspect="1"/>
          </p:cNvPicPr>
          <p:nvPr/>
        </p:nvPicPr>
        <p:blipFill>
          <a:blip r:embed="rId2"/>
          <a:srcRect/>
          <a:stretch>
            <a:fillRect/>
          </a:stretch>
        </p:blipFill>
        <p:spPr>
          <a:xfrm>
            <a:off x="1017490" y="747714"/>
            <a:ext cx="1857374" cy="2257425"/>
          </a:xfrm>
          <a:prstGeom prst="rect">
            <a:avLst/>
          </a:prstGeom>
          <a:noFill/>
          <a:ln cap="flat">
            <a:noFill/>
          </a:ln>
        </p:spPr>
      </p:pic>
      <p:pic>
        <p:nvPicPr>
          <p:cNvPr id="3" name="Picture 4">
            <a:extLst>
              <a:ext uri="{FF2B5EF4-FFF2-40B4-BE49-F238E27FC236}">
                <a16:creationId xmlns:a16="http://schemas.microsoft.com/office/drawing/2014/main" id="{3D1F221F-23F1-D04F-DF03-1C73DA266698}"/>
              </a:ext>
            </a:extLst>
          </p:cNvPr>
          <p:cNvPicPr>
            <a:picLocks noChangeAspect="1"/>
          </p:cNvPicPr>
          <p:nvPr/>
        </p:nvPicPr>
        <p:blipFill>
          <a:blip r:embed="rId3"/>
          <a:srcRect/>
          <a:stretch>
            <a:fillRect/>
          </a:stretch>
        </p:blipFill>
        <p:spPr>
          <a:xfrm>
            <a:off x="3961095" y="747713"/>
            <a:ext cx="1866903" cy="2257425"/>
          </a:xfrm>
          <a:prstGeom prst="rect">
            <a:avLst/>
          </a:prstGeom>
          <a:noFill/>
          <a:ln cap="flat">
            <a:noFill/>
          </a:ln>
        </p:spPr>
      </p:pic>
      <p:pic>
        <p:nvPicPr>
          <p:cNvPr id="4" name="Picture 6">
            <a:extLst>
              <a:ext uri="{FF2B5EF4-FFF2-40B4-BE49-F238E27FC236}">
                <a16:creationId xmlns:a16="http://schemas.microsoft.com/office/drawing/2014/main" id="{E9487465-4370-5C72-0CED-C19B596637DB}"/>
              </a:ext>
            </a:extLst>
          </p:cNvPr>
          <p:cNvPicPr>
            <a:picLocks noChangeAspect="1"/>
          </p:cNvPicPr>
          <p:nvPr/>
        </p:nvPicPr>
        <p:blipFill>
          <a:blip r:embed="rId4"/>
          <a:srcRect/>
          <a:stretch>
            <a:fillRect/>
          </a:stretch>
        </p:blipFill>
        <p:spPr>
          <a:xfrm>
            <a:off x="6914230" y="747714"/>
            <a:ext cx="1866903" cy="2257425"/>
          </a:xfrm>
          <a:prstGeom prst="rect">
            <a:avLst/>
          </a:prstGeom>
          <a:noFill/>
          <a:ln cap="flat">
            <a:noFill/>
          </a:ln>
        </p:spPr>
      </p:pic>
      <p:pic>
        <p:nvPicPr>
          <p:cNvPr id="5" name="Picture 8">
            <a:extLst>
              <a:ext uri="{FF2B5EF4-FFF2-40B4-BE49-F238E27FC236}">
                <a16:creationId xmlns:a16="http://schemas.microsoft.com/office/drawing/2014/main" id="{8F1B1567-0055-BF2A-BBF7-CD5680E14D67}"/>
              </a:ext>
            </a:extLst>
          </p:cNvPr>
          <p:cNvPicPr>
            <a:picLocks noChangeAspect="1"/>
          </p:cNvPicPr>
          <p:nvPr/>
        </p:nvPicPr>
        <p:blipFill>
          <a:blip r:embed="rId5"/>
          <a:srcRect/>
          <a:stretch>
            <a:fillRect/>
          </a:stretch>
        </p:blipFill>
        <p:spPr>
          <a:xfrm>
            <a:off x="9867364" y="776748"/>
            <a:ext cx="1857374" cy="2257425"/>
          </a:xfrm>
          <a:prstGeom prst="rect">
            <a:avLst/>
          </a:prstGeom>
          <a:noFill/>
          <a:ln cap="flat">
            <a:noFill/>
          </a:ln>
        </p:spPr>
      </p:pic>
      <p:sp>
        <p:nvSpPr>
          <p:cNvPr id="6" name="Tekstvak 2">
            <a:extLst>
              <a:ext uri="{FF2B5EF4-FFF2-40B4-BE49-F238E27FC236}">
                <a16:creationId xmlns:a16="http://schemas.microsoft.com/office/drawing/2014/main" id="{F707E6ED-80AC-53B9-33C0-021FA775EDE7}"/>
              </a:ext>
            </a:extLst>
          </p:cNvPr>
          <p:cNvSpPr txBox="1"/>
          <p:nvPr/>
        </p:nvSpPr>
        <p:spPr>
          <a:xfrm>
            <a:off x="805071" y="3852860"/>
            <a:ext cx="10521366" cy="2308324"/>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nl-NL" sz="3200" i="0" u="none" strike="noStrike" kern="1200" cap="none" spc="0" baseline="0">
                <a:uFillTx/>
                <a:latin typeface="Arial" panose="020B0604020202020204" pitchFamily="34" charset="0"/>
                <a:cs typeface="Arial" panose="020B0604020202020204" pitchFamily="34" charset="0"/>
              </a:rPr>
              <a:t>We letten op onze houding! </a:t>
            </a:r>
            <a:r>
              <a:rPr lang="en-US" sz="3200" i="0" u="none" strike="noStrike" kern="1200" cap="none" spc="0" baseline="0">
                <a:uFillTx/>
                <a:latin typeface="Arial" panose="020B0604020202020204" pitchFamily="34" charset="0"/>
                <a:cs typeface="Arial" panose="020B0604020202020204" pitchFamily="34" charset="0"/>
              </a:rPr>
              <a:t>​</a:t>
            </a:r>
          </a:p>
          <a:p>
            <a:pPr marL="0" marR="0" lvl="0" indent="0" algn="ctr"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nl-NL" sz="3200" i="0" u="none" strike="noStrike" kern="1200" cap="none" spc="0" baseline="0">
                <a:uFillTx/>
                <a:latin typeface="Arial" panose="020B0604020202020204" pitchFamily="34" charset="0"/>
                <a:cs typeface="Arial" panose="020B0604020202020204" pitchFamily="34" charset="0"/>
              </a:rPr>
              <a:t>Let op de pengreep!</a:t>
            </a:r>
            <a:r>
              <a:rPr lang="en-US" sz="3200" i="0" u="none" strike="noStrike" kern="1200" cap="none" spc="0" baseline="0">
                <a:uFillTx/>
                <a:latin typeface="Arial" panose="020B0604020202020204" pitchFamily="34" charset="0"/>
                <a:cs typeface="Arial" panose="020B0604020202020204" pitchFamily="34" charset="0"/>
              </a:rPr>
              <a:t>​</a:t>
            </a:r>
          </a:p>
          <a:p>
            <a:pPr marL="0" marR="0" lvl="0" indent="0" algn="ctr" defTabSz="4572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nl-NL" sz="3200" i="0" u="none" strike="noStrike" kern="1200" cap="none" spc="0" baseline="0">
                <a:uFillTx/>
                <a:latin typeface="Arial" panose="020B0604020202020204" pitchFamily="34" charset="0"/>
                <a:cs typeface="Arial" panose="020B0604020202020204" pitchFamily="34" charset="0"/>
              </a:rPr>
              <a:t>Dit is erg belangrijk voor beginnende schrijvertjes!</a:t>
            </a:r>
            <a:r>
              <a:rPr lang="nl-BE" sz="3200" i="0" u="none" strike="noStrike" kern="1200" cap="none" spc="0" baseline="0">
                <a:uFillTx/>
                <a:latin typeface="Arial" panose="020B0604020202020204" pitchFamily="34" charset="0"/>
                <a:cs typeface="Arial" panose="020B0604020202020204" pitchFamily="34" charset="0"/>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4BD0CE-4D5A-F716-137A-B1D1A81AE593}"/>
              </a:ext>
            </a:extLst>
          </p:cNvPr>
          <p:cNvSpPr txBox="1">
            <a:spLocks noGrp="1"/>
          </p:cNvSpPr>
          <p:nvPr>
            <p:ph type="title"/>
          </p:nvPr>
        </p:nvSpPr>
        <p:spPr/>
        <p:txBody>
          <a:bodyPr/>
          <a:lstStyle/>
          <a:p>
            <a:pPr lvl="0"/>
            <a:r>
              <a:rPr lang="nl-BE"/>
              <a:t>Nederlands en communicatie</a:t>
            </a:r>
            <a:br>
              <a:rPr lang="nl-BE"/>
            </a:br>
            <a:endParaRPr lang="nl-BE"/>
          </a:p>
        </p:txBody>
      </p:sp>
      <p:sp>
        <p:nvSpPr>
          <p:cNvPr id="3" name="Tijdelijke aanduiding voor inhoud 3">
            <a:extLst>
              <a:ext uri="{FF2B5EF4-FFF2-40B4-BE49-F238E27FC236}">
                <a16:creationId xmlns:a16="http://schemas.microsoft.com/office/drawing/2014/main" id="{3C99EADC-A5AE-89C9-8274-3943BCD507B5}"/>
              </a:ext>
            </a:extLst>
          </p:cNvPr>
          <p:cNvSpPr txBox="1">
            <a:spLocks noGrp="1"/>
          </p:cNvSpPr>
          <p:nvPr>
            <p:ph sz="half" idx="1"/>
          </p:nvPr>
        </p:nvSpPr>
        <p:spPr>
          <a:xfrm>
            <a:off x="4355689" y="1225295"/>
            <a:ext cx="7491243" cy="5558957"/>
          </a:xfrm>
        </p:spPr>
        <p:txBody>
          <a:bodyPr>
            <a:normAutofit lnSpcReduction="10000"/>
          </a:bodyPr>
          <a:lstStyle/>
          <a:p>
            <a:pPr lvl="0">
              <a:buFont typeface="Arial" pitchFamily="34"/>
              <a:buChar char="•"/>
            </a:pPr>
            <a:r>
              <a:rPr lang="nl-BE" sz="2400">
                <a:solidFill>
                  <a:schemeClr val="tx1"/>
                </a:solidFill>
                <a:latin typeface="Arial" panose="020B0604020202020204" pitchFamily="34" charset="0"/>
                <a:cs typeface="Arial" panose="020B0604020202020204" pitchFamily="34" charset="0"/>
              </a:rPr>
              <a:t>Kennismaken met de lees-, spreek- en schrijftaal </a:t>
            </a:r>
            <a:r>
              <a:rPr lang="en-US" sz="2400">
                <a:solidFill>
                  <a:schemeClr val="tx1"/>
                </a:solidFill>
                <a:latin typeface="Arial" panose="020B0604020202020204" pitchFamily="34" charset="0"/>
                <a:cs typeface="Arial" panose="020B0604020202020204" pitchFamily="34" charset="0"/>
              </a:rPr>
              <a:t>​</a:t>
            </a:r>
          </a:p>
          <a:p>
            <a:pPr lvl="0">
              <a:buFont typeface="Arial" pitchFamily="34"/>
              <a:buChar char="•"/>
            </a:pPr>
            <a:r>
              <a:rPr lang="nl-BE" sz="2400">
                <a:solidFill>
                  <a:schemeClr val="tx1"/>
                </a:solidFill>
                <a:latin typeface="Arial" panose="020B0604020202020204" pitchFamily="34" charset="0"/>
                <a:cs typeface="Arial" panose="020B0604020202020204" pitchFamily="34" charset="0"/>
              </a:rPr>
              <a:t>Bijhorende boeken en verhalen</a:t>
            </a:r>
            <a:r>
              <a:rPr lang="en-US" sz="2400">
                <a:solidFill>
                  <a:schemeClr val="tx1"/>
                </a:solidFill>
                <a:latin typeface="Arial" panose="020B0604020202020204" pitchFamily="34" charset="0"/>
                <a:cs typeface="Arial" panose="020B0604020202020204" pitchFamily="34" charset="0"/>
              </a:rPr>
              <a:t>​</a:t>
            </a:r>
          </a:p>
          <a:p>
            <a:pPr lvl="0">
              <a:buFont typeface="Arial" pitchFamily="34"/>
              <a:buChar char="•"/>
            </a:pPr>
            <a:r>
              <a:rPr lang="nl-BE" sz="2400">
                <a:solidFill>
                  <a:schemeClr val="tx1"/>
                </a:solidFill>
                <a:latin typeface="Arial" panose="020B0604020202020204" pitchFamily="34" charset="0"/>
                <a:cs typeface="Arial" panose="020B0604020202020204" pitchFamily="34" charset="0"/>
              </a:rPr>
              <a:t>Woord en bijhorende prent zoeken</a:t>
            </a:r>
            <a:r>
              <a:rPr lang="en-US" sz="2400">
                <a:solidFill>
                  <a:schemeClr val="tx1"/>
                </a:solidFill>
                <a:latin typeface="Arial" panose="020B0604020202020204" pitchFamily="34" charset="0"/>
                <a:cs typeface="Arial" panose="020B0604020202020204" pitchFamily="34" charset="0"/>
              </a:rPr>
              <a:t>​</a:t>
            </a:r>
          </a:p>
          <a:p>
            <a:pPr lvl="0">
              <a:buFont typeface="Arial" pitchFamily="34"/>
              <a:buChar char="•"/>
            </a:pPr>
            <a:r>
              <a:rPr lang="nl-BE" sz="2400">
                <a:solidFill>
                  <a:schemeClr val="tx1"/>
                </a:solidFill>
                <a:latin typeface="Arial" panose="020B0604020202020204" pitchFamily="34" charset="0"/>
                <a:cs typeface="Arial" panose="020B0604020202020204" pitchFamily="34" charset="0"/>
              </a:rPr>
              <a:t>Leeswerkschrift gaat altijd mee naar huis en </a:t>
            </a:r>
            <a:r>
              <a:rPr lang="nl-BE" sz="2400" b="1">
                <a:solidFill>
                  <a:schemeClr val="tx1"/>
                </a:solidFill>
                <a:latin typeface="Arial" panose="020B0604020202020204" pitchFamily="34" charset="0"/>
                <a:cs typeface="Arial" panose="020B0604020202020204" pitchFamily="34" charset="0"/>
              </a:rPr>
              <a:t>moet </a:t>
            </a:r>
            <a:r>
              <a:rPr lang="nl-BE" sz="2400">
                <a:solidFill>
                  <a:schemeClr val="tx1"/>
                </a:solidFill>
                <a:latin typeface="Arial" panose="020B0604020202020204" pitchFamily="34" charset="0"/>
                <a:cs typeface="Arial" panose="020B0604020202020204" pitchFamily="34" charset="0"/>
              </a:rPr>
              <a:t>elke dag weer naar school komen</a:t>
            </a:r>
          </a:p>
          <a:p>
            <a:pPr lvl="0">
              <a:buFont typeface="Arial" pitchFamily="34"/>
              <a:buChar char="•"/>
            </a:pPr>
            <a:r>
              <a:rPr lang="nl-BE" sz="2400">
                <a:solidFill>
                  <a:schemeClr val="tx1"/>
                </a:solidFill>
                <a:latin typeface="Arial" panose="020B0604020202020204" pitchFamily="34" charset="0"/>
                <a:cs typeface="Arial" panose="020B0604020202020204" pitchFamily="34" charset="0"/>
              </a:rPr>
              <a:t>Huiswerk om te lezen vind je </a:t>
            </a:r>
            <a:r>
              <a:rPr lang="nl-BE" sz="2400" b="1">
                <a:solidFill>
                  <a:schemeClr val="tx1"/>
                </a:solidFill>
                <a:latin typeface="Arial" panose="020B0604020202020204" pitchFamily="34" charset="0"/>
                <a:cs typeface="Arial" panose="020B0604020202020204" pitchFamily="34" charset="0"/>
              </a:rPr>
              <a:t>achteraan </a:t>
            </a:r>
            <a:r>
              <a:rPr lang="nl-BE" sz="2400">
                <a:solidFill>
                  <a:schemeClr val="tx1"/>
                </a:solidFill>
                <a:latin typeface="Arial" panose="020B0604020202020204" pitchFamily="34" charset="0"/>
                <a:cs typeface="Arial" panose="020B0604020202020204" pitchFamily="34" charset="0"/>
              </a:rPr>
              <a:t>in het leeswerkschrift </a:t>
            </a:r>
          </a:p>
          <a:p>
            <a:pPr lvl="0">
              <a:buFont typeface="Arial" pitchFamily="34"/>
              <a:buChar char="•"/>
            </a:pPr>
            <a:r>
              <a:rPr lang="nl-BE" sz="2400">
                <a:solidFill>
                  <a:schemeClr val="tx1"/>
                </a:solidFill>
                <a:latin typeface="Arial" panose="020B0604020202020204" pitchFamily="34" charset="0"/>
                <a:cs typeface="Arial" panose="020B0604020202020204" pitchFamily="34" charset="0"/>
              </a:rPr>
              <a:t>In deze schrift mag </a:t>
            </a:r>
            <a:r>
              <a:rPr lang="nl-BE" sz="2400" b="1">
                <a:solidFill>
                  <a:schemeClr val="tx1"/>
                </a:solidFill>
                <a:latin typeface="Arial" panose="020B0604020202020204" pitchFamily="34" charset="0"/>
                <a:cs typeface="Arial" panose="020B0604020202020204" pitchFamily="34" charset="0"/>
              </a:rPr>
              <a:t>niet </a:t>
            </a:r>
            <a:r>
              <a:rPr lang="nl-BE" sz="2400">
                <a:solidFill>
                  <a:schemeClr val="tx1"/>
                </a:solidFill>
                <a:latin typeface="Arial" panose="020B0604020202020204" pitchFamily="34" charset="0"/>
                <a:cs typeface="Arial" panose="020B0604020202020204" pitchFamily="34" charset="0"/>
              </a:rPr>
              <a:t>gewerkt worden </a:t>
            </a:r>
          </a:p>
          <a:p>
            <a:pPr lvl="1">
              <a:buFont typeface="Arial" pitchFamily="34"/>
              <a:buChar char="•"/>
            </a:pPr>
            <a:r>
              <a:rPr lang="nl-BE" sz="2200">
                <a:solidFill>
                  <a:schemeClr val="tx1"/>
                </a:solidFill>
                <a:latin typeface="Arial" panose="020B0604020202020204" pitchFamily="34" charset="0"/>
                <a:cs typeface="Arial" panose="020B0604020202020204" pitchFamily="34" charset="0"/>
              </a:rPr>
              <a:t>Deze schrift dient enkel om in te </a:t>
            </a:r>
            <a:r>
              <a:rPr lang="nl-BE" sz="2200" b="1">
                <a:solidFill>
                  <a:schemeClr val="tx1"/>
                </a:solidFill>
                <a:latin typeface="Arial" panose="020B0604020202020204" pitchFamily="34" charset="0"/>
                <a:cs typeface="Arial" panose="020B0604020202020204" pitchFamily="34" charset="0"/>
              </a:rPr>
              <a:t>lezen</a:t>
            </a:r>
            <a:endParaRPr lang="en-US" sz="2200">
              <a:solidFill>
                <a:schemeClr val="tx1"/>
              </a:solidFill>
              <a:latin typeface="Arial" panose="020B0604020202020204" pitchFamily="34" charset="0"/>
              <a:cs typeface="Arial" panose="020B0604020202020204" pitchFamily="34" charset="0"/>
            </a:endParaRPr>
          </a:p>
          <a:p>
            <a:pPr marL="0" lvl="0" indent="0">
              <a:buNone/>
            </a:pPr>
            <a:endParaRPr lang="nl-BE" sz="2400">
              <a:solidFill>
                <a:schemeClr val="tx1"/>
              </a:solidFill>
              <a:latin typeface="Arial" panose="020B0604020202020204" pitchFamily="34" charset="0"/>
              <a:cs typeface="Arial" panose="020B0604020202020204" pitchFamily="34" charset="0"/>
            </a:endParaRPr>
          </a:p>
          <a:p>
            <a:pPr lvl="0">
              <a:buFont typeface="Arial" pitchFamily="34"/>
              <a:buChar char="•"/>
            </a:pPr>
            <a:r>
              <a:rPr lang="nl-BE" sz="2400">
                <a:solidFill>
                  <a:schemeClr val="tx1"/>
                </a:solidFill>
                <a:latin typeface="Arial" panose="020B0604020202020204" pitchFamily="34" charset="0"/>
                <a:cs typeface="Arial" panose="020B0604020202020204" pitchFamily="34" charset="0"/>
              </a:rPr>
              <a:t>Leestesten en AVI-testen worden afgenomen doorheen het jaar</a:t>
            </a:r>
            <a:endParaRPr lang="en-US" sz="2400">
              <a:solidFill>
                <a:schemeClr val="tx1"/>
              </a:solidFill>
              <a:latin typeface="Arial" panose="020B0604020202020204" pitchFamily="34" charset="0"/>
              <a:cs typeface="Arial" panose="020B0604020202020204" pitchFamily="34" charset="0"/>
            </a:endParaRPr>
          </a:p>
          <a:p>
            <a:pPr lvl="0"/>
            <a:endParaRPr lang="nl-BE" sz="1800">
              <a:solidFill>
                <a:schemeClr val="tx1"/>
              </a:solidFill>
              <a:latin typeface="Arial" panose="020B0604020202020204" pitchFamily="34" charset="0"/>
              <a:cs typeface="Arial" panose="020B0604020202020204" pitchFamily="34" charset="0"/>
            </a:endParaRPr>
          </a:p>
        </p:txBody>
      </p:sp>
      <p:pic>
        <p:nvPicPr>
          <p:cNvPr id="4" name="Picture 2">
            <a:extLst>
              <a:ext uri="{FF2B5EF4-FFF2-40B4-BE49-F238E27FC236}">
                <a16:creationId xmlns:a16="http://schemas.microsoft.com/office/drawing/2014/main" id="{10A32D3E-FBFF-AE2A-E908-5738680D628A}"/>
              </a:ext>
            </a:extLst>
          </p:cNvPr>
          <p:cNvPicPr>
            <a:picLocks noGrp="1" noChangeAspect="1"/>
          </p:cNvPicPr>
          <p:nvPr>
            <p:ph sz="half" idx="2"/>
          </p:nvPr>
        </p:nvPicPr>
        <p:blipFill>
          <a:blip r:embed="rId2"/>
          <a:srcRect/>
          <a:stretch>
            <a:fillRect/>
          </a:stretch>
        </p:blipFill>
        <p:spPr>
          <a:xfrm>
            <a:off x="1064865" y="2242766"/>
            <a:ext cx="3019842" cy="3124632"/>
          </a:xfrm>
          <a:prstGeom prst="rect">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83BE73-4938-2514-5504-3DE0201F045D}"/>
              </a:ext>
            </a:extLst>
          </p:cNvPr>
          <p:cNvSpPr txBox="1">
            <a:spLocks noGrp="1"/>
          </p:cNvSpPr>
          <p:nvPr>
            <p:ph type="title"/>
          </p:nvPr>
        </p:nvSpPr>
        <p:spPr/>
        <p:txBody>
          <a:bodyPr/>
          <a:lstStyle/>
          <a:p>
            <a:pPr lvl="0"/>
            <a:r>
              <a:rPr lang="nl-BE"/>
              <a:t>Wereldwijzer </a:t>
            </a:r>
          </a:p>
        </p:txBody>
      </p:sp>
      <p:sp>
        <p:nvSpPr>
          <p:cNvPr id="3" name="Tijdelijke aanduiding voor inhoud 3">
            <a:extLst>
              <a:ext uri="{FF2B5EF4-FFF2-40B4-BE49-F238E27FC236}">
                <a16:creationId xmlns:a16="http://schemas.microsoft.com/office/drawing/2014/main" id="{246BA7D9-3208-8F2D-291B-1E70137FEB11}"/>
              </a:ext>
            </a:extLst>
          </p:cNvPr>
          <p:cNvSpPr txBox="1">
            <a:spLocks noGrp="1"/>
          </p:cNvSpPr>
          <p:nvPr>
            <p:ph sz="half" idx="1"/>
          </p:nvPr>
        </p:nvSpPr>
        <p:spPr>
          <a:xfrm>
            <a:off x="5091496" y="1479325"/>
            <a:ext cx="6872751" cy="5569976"/>
          </a:xfrm>
        </p:spPr>
        <p:txBody>
          <a:bodyPr>
            <a:normAutofit/>
          </a:bodyPr>
          <a:lstStyle/>
          <a:p>
            <a:pPr lvl="0">
              <a:buFont typeface="Arial" pitchFamily="34"/>
              <a:buChar char="•"/>
            </a:pPr>
            <a:r>
              <a:rPr lang="nl-BE" sz="2800">
                <a:solidFill>
                  <a:schemeClr val="tx1"/>
                </a:solidFill>
                <a:latin typeface="Arial" panose="020B0604020202020204" pitchFamily="34" charset="0"/>
                <a:cs typeface="Arial" panose="020B0604020202020204" pitchFamily="34" charset="0"/>
              </a:rPr>
              <a:t>We doen maandelijks nieuwe thema’s in onze klas</a:t>
            </a:r>
            <a:r>
              <a:rPr lang="en-US" sz="2800">
                <a:solidFill>
                  <a:schemeClr val="tx1"/>
                </a:solidFill>
                <a:latin typeface="Arial" panose="020B0604020202020204" pitchFamily="34" charset="0"/>
                <a:cs typeface="Arial" panose="020B0604020202020204" pitchFamily="34" charset="0"/>
              </a:rPr>
              <a:t>​</a:t>
            </a:r>
          </a:p>
          <a:p>
            <a:pPr lvl="1">
              <a:buFont typeface="Arial" pitchFamily="34"/>
              <a:buChar char="•"/>
            </a:pPr>
            <a:r>
              <a:rPr lang="nl-BE" sz="2600">
                <a:solidFill>
                  <a:schemeClr val="tx1"/>
                </a:solidFill>
                <a:latin typeface="Arial" panose="020B0604020202020204" pitchFamily="34" charset="0"/>
                <a:cs typeface="Arial" panose="020B0604020202020204" pitchFamily="34" charset="0"/>
              </a:rPr>
              <a:t>Geschiedenis</a:t>
            </a:r>
          </a:p>
          <a:p>
            <a:pPr lvl="1">
              <a:buFont typeface="Arial" pitchFamily="34"/>
              <a:buChar char="•"/>
            </a:pPr>
            <a:r>
              <a:rPr lang="nl-BE" sz="2600">
                <a:solidFill>
                  <a:schemeClr val="tx1"/>
                </a:solidFill>
                <a:latin typeface="Arial" panose="020B0604020202020204" pitchFamily="34" charset="0"/>
                <a:cs typeface="Arial" panose="020B0604020202020204" pitchFamily="34" charset="0"/>
              </a:rPr>
              <a:t>Wetenschappen</a:t>
            </a:r>
          </a:p>
          <a:p>
            <a:pPr lvl="1">
              <a:buFont typeface="Arial" pitchFamily="34"/>
              <a:buChar char="•"/>
            </a:pPr>
            <a:r>
              <a:rPr lang="nl-BE" sz="2600">
                <a:solidFill>
                  <a:schemeClr val="tx1"/>
                </a:solidFill>
                <a:latin typeface="Arial" panose="020B0604020202020204" pitchFamily="34" charset="0"/>
                <a:cs typeface="Arial" panose="020B0604020202020204" pitchFamily="34" charset="0"/>
              </a:rPr>
              <a:t>Techniek</a:t>
            </a:r>
          </a:p>
          <a:p>
            <a:pPr lvl="1">
              <a:buFont typeface="Arial" pitchFamily="34"/>
              <a:buChar char="•"/>
            </a:pPr>
            <a:r>
              <a:rPr lang="nl-BE" sz="2600">
                <a:solidFill>
                  <a:schemeClr val="tx1"/>
                </a:solidFill>
                <a:latin typeface="Arial" panose="020B0604020202020204" pitchFamily="34" charset="0"/>
                <a:cs typeface="Arial" panose="020B0604020202020204" pitchFamily="34" charset="0"/>
              </a:rPr>
              <a:t>Aardrijkskunde</a:t>
            </a:r>
          </a:p>
          <a:p>
            <a:pPr lvl="1">
              <a:buFont typeface="Arial" pitchFamily="34"/>
              <a:buChar char="•"/>
            </a:pPr>
            <a:r>
              <a:rPr lang="nl-BE" sz="2600">
                <a:solidFill>
                  <a:schemeClr val="tx1"/>
                </a:solidFill>
                <a:latin typeface="Arial" panose="020B0604020202020204" pitchFamily="34" charset="0"/>
                <a:cs typeface="Arial" panose="020B0604020202020204" pitchFamily="34" charset="0"/>
              </a:rPr>
              <a:t>Actualiteit </a:t>
            </a:r>
          </a:p>
          <a:p>
            <a:pPr lvl="1">
              <a:buFont typeface="Arial" pitchFamily="34"/>
              <a:buChar char="•"/>
            </a:pPr>
            <a:r>
              <a:rPr lang="nl-BE" sz="2600">
                <a:solidFill>
                  <a:schemeClr val="tx1"/>
                </a:solidFill>
                <a:latin typeface="Arial" panose="020B0604020202020204" pitchFamily="34" charset="0"/>
                <a:cs typeface="Arial" panose="020B0604020202020204" pitchFamily="34" charset="0"/>
              </a:rPr>
              <a:t>Verkeer </a:t>
            </a:r>
          </a:p>
          <a:p>
            <a:pPr marL="0" lvl="0" indent="0">
              <a:buNone/>
            </a:pPr>
            <a:endParaRPr lang="nl-BE">
              <a:solidFill>
                <a:schemeClr val="tx1"/>
              </a:solidFill>
              <a:latin typeface="Arial" panose="020B0604020202020204" pitchFamily="34" charset="0"/>
              <a:cs typeface="Arial" panose="020B0604020202020204" pitchFamily="34" charset="0"/>
            </a:endParaRPr>
          </a:p>
        </p:txBody>
      </p:sp>
      <p:pic>
        <p:nvPicPr>
          <p:cNvPr id="4" name="Afbeelding 3" descr="Wereldwijzer - Stevige kennisbasis nauw gelinkt met taal - VAN IN">
            <a:extLst>
              <a:ext uri="{FF2B5EF4-FFF2-40B4-BE49-F238E27FC236}">
                <a16:creationId xmlns:a16="http://schemas.microsoft.com/office/drawing/2014/main" id="{D02A7627-D5B6-4112-CA48-4F5D9CC6AADF}"/>
              </a:ext>
            </a:extLst>
          </p:cNvPr>
          <p:cNvPicPr>
            <a:picLocks noChangeAspect="1"/>
          </p:cNvPicPr>
          <p:nvPr/>
        </p:nvPicPr>
        <p:blipFill>
          <a:blip r:embed="rId2"/>
          <a:stretch>
            <a:fillRect/>
          </a:stretch>
        </p:blipFill>
        <p:spPr>
          <a:xfrm>
            <a:off x="1374563" y="1874517"/>
            <a:ext cx="3537341" cy="38277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971621-244A-4DD1-9EBB-01F8CFC94AE1}"/>
              </a:ext>
            </a:extLst>
          </p:cNvPr>
          <p:cNvSpPr txBox="1">
            <a:spLocks noGrp="1"/>
          </p:cNvSpPr>
          <p:nvPr>
            <p:ph type="title"/>
          </p:nvPr>
        </p:nvSpPr>
        <p:spPr/>
        <p:txBody>
          <a:bodyPr/>
          <a:lstStyle/>
          <a:p>
            <a:pPr lvl="0"/>
            <a:r>
              <a:rPr lang="nl-BE"/>
              <a:t>GODSDIENST</a:t>
            </a:r>
          </a:p>
        </p:txBody>
      </p:sp>
      <p:graphicFrame>
        <p:nvGraphicFramePr>
          <p:cNvPr id="8" name="Tijdelijke aanduiding voor inhoud 3">
            <a:extLst>
              <a:ext uri="{FF2B5EF4-FFF2-40B4-BE49-F238E27FC236}">
                <a16:creationId xmlns:a16="http://schemas.microsoft.com/office/drawing/2014/main" id="{879A3902-645E-EF72-8780-E27B547B232A}"/>
              </a:ext>
            </a:extLst>
          </p:cNvPr>
          <p:cNvGraphicFramePr>
            <a:graphicFrameLocks noGrp="1"/>
          </p:cNvGraphicFramePr>
          <p:nvPr>
            <p:ph sz="half" idx="1"/>
          </p:nvPr>
        </p:nvGraphicFramePr>
        <p:xfrm>
          <a:off x="4497571" y="1332114"/>
          <a:ext cx="7261809" cy="5143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el 1">
            <a:extLst>
              <a:ext uri="{FF2B5EF4-FFF2-40B4-BE49-F238E27FC236}">
                <a16:creationId xmlns:a16="http://schemas.microsoft.com/office/drawing/2014/main" id="{817DAC88-320E-BF61-A475-09F30F1542CB}"/>
              </a:ext>
            </a:extLst>
          </p:cNvPr>
          <p:cNvSpPr txBox="1">
            <a:spLocks/>
          </p:cNvSpPr>
          <p:nvPr/>
        </p:nvSpPr>
        <p:spPr>
          <a:xfrm>
            <a:off x="1251678" y="382386"/>
            <a:ext cx="10178322" cy="14921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r>
              <a:rPr lang="nl-BE"/>
              <a:t>GODSDIENST</a:t>
            </a:r>
          </a:p>
        </p:txBody>
      </p:sp>
      <p:pic>
        <p:nvPicPr>
          <p:cNvPr id="4" name="Afbeelding 3" descr="Camino, de nieuwe godsdienstmethode voor het lager onderwijs - VAN IN">
            <a:extLst>
              <a:ext uri="{FF2B5EF4-FFF2-40B4-BE49-F238E27FC236}">
                <a16:creationId xmlns:a16="http://schemas.microsoft.com/office/drawing/2014/main" id="{E855438E-5045-28B5-6036-F86084685CFA}"/>
              </a:ext>
            </a:extLst>
          </p:cNvPr>
          <p:cNvPicPr>
            <a:picLocks noChangeAspect="1"/>
          </p:cNvPicPr>
          <p:nvPr/>
        </p:nvPicPr>
        <p:blipFill>
          <a:blip r:embed="rId7"/>
          <a:stretch>
            <a:fillRect/>
          </a:stretch>
        </p:blipFill>
        <p:spPr>
          <a:xfrm>
            <a:off x="432619" y="1952617"/>
            <a:ext cx="4753303" cy="5143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3" name="Tijdelijke aanduiding voor inhoud 3">
            <a:extLst>
              <a:ext uri="{FF2B5EF4-FFF2-40B4-BE49-F238E27FC236}">
                <a16:creationId xmlns:a16="http://schemas.microsoft.com/office/drawing/2014/main" id="{D4203871-C870-EB28-7DAF-A74C45D27D96}"/>
              </a:ext>
            </a:extLst>
          </p:cNvPr>
          <p:cNvSpPr txBox="1">
            <a:spLocks noGrp="1"/>
          </p:cNvSpPr>
          <p:nvPr>
            <p:ph sz="half" idx="1"/>
          </p:nvPr>
        </p:nvSpPr>
        <p:spPr>
          <a:xfrm>
            <a:off x="6455083" y="2562446"/>
            <a:ext cx="5402619" cy="3936677"/>
          </a:xfrm>
        </p:spPr>
        <p:txBody>
          <a:bodyPr>
            <a:normAutofit/>
          </a:bodyPr>
          <a:lstStyle/>
          <a:p>
            <a:pPr lvl="0">
              <a:buFont typeface="Arial" pitchFamily="34"/>
              <a:buChar char="•"/>
            </a:pPr>
            <a:r>
              <a:rPr lang="nl-BE" sz="2400">
                <a:solidFill>
                  <a:schemeClr val="tx1"/>
                </a:solidFill>
                <a:latin typeface="Arial" panose="020B0604020202020204" pitchFamily="34" charset="0"/>
                <a:cs typeface="Arial" panose="020B0604020202020204" pitchFamily="34" charset="0"/>
              </a:rPr>
              <a:t>We zijn een KIVA school </a:t>
            </a:r>
            <a:endParaRPr lang="en-US" sz="2400">
              <a:solidFill>
                <a:schemeClr val="tx1"/>
              </a:solidFill>
              <a:latin typeface="Arial" panose="020B0604020202020204" pitchFamily="34" charset="0"/>
              <a:cs typeface="Arial" panose="020B0604020202020204" pitchFamily="34" charset="0"/>
            </a:endParaRPr>
          </a:p>
          <a:p>
            <a:pPr lvl="0">
              <a:buFont typeface="Arial" pitchFamily="34"/>
              <a:buChar char="•"/>
            </a:pPr>
            <a:r>
              <a:rPr lang="nl-BE" sz="2400">
                <a:solidFill>
                  <a:schemeClr val="tx1"/>
                </a:solidFill>
                <a:latin typeface="Arial" panose="020B0604020202020204" pitchFamily="34" charset="0"/>
                <a:cs typeface="Arial" panose="020B0604020202020204" pitchFamily="34" charset="0"/>
              </a:rPr>
              <a:t>Wij zijn </a:t>
            </a:r>
            <a:r>
              <a:rPr lang="nl-BE" sz="2400" b="1">
                <a:solidFill>
                  <a:schemeClr val="tx1"/>
                </a:solidFill>
                <a:latin typeface="Arial" panose="020B0604020202020204" pitchFamily="34" charset="0"/>
                <a:cs typeface="Arial" panose="020B0604020202020204" pitchFamily="34" charset="0"/>
              </a:rPr>
              <a:t>tegen pesten</a:t>
            </a:r>
            <a:r>
              <a:rPr lang="nl-BE" sz="2400">
                <a:solidFill>
                  <a:schemeClr val="tx1"/>
                </a:solidFill>
                <a:latin typeface="Arial" panose="020B0604020202020204" pitchFamily="34" charset="0"/>
                <a:cs typeface="Arial" panose="020B0604020202020204" pitchFamily="34" charset="0"/>
              </a:rPr>
              <a:t>​</a:t>
            </a:r>
            <a:r>
              <a:rPr lang="en-US" sz="2400">
                <a:solidFill>
                  <a:schemeClr val="tx1"/>
                </a:solidFill>
                <a:latin typeface="Arial" panose="020B0604020202020204" pitchFamily="34" charset="0"/>
                <a:cs typeface="Arial" panose="020B0604020202020204" pitchFamily="34" charset="0"/>
              </a:rPr>
              <a:t>​</a:t>
            </a:r>
          </a:p>
          <a:p>
            <a:pPr lvl="0">
              <a:buFont typeface="Arial" pitchFamily="34"/>
              <a:buChar char="•"/>
            </a:pPr>
            <a:r>
              <a:rPr lang="nl-BE" sz="2400">
                <a:solidFill>
                  <a:schemeClr val="tx1"/>
                </a:solidFill>
                <a:latin typeface="Arial" panose="020B0604020202020204" pitchFamily="34" charset="0"/>
                <a:cs typeface="Arial" panose="020B0604020202020204" pitchFamily="34" charset="0"/>
              </a:rPr>
              <a:t>Wekelijks worden er in de klas ‘KIVA activiteiten’ gedaan</a:t>
            </a:r>
          </a:p>
          <a:p>
            <a:pPr lvl="0">
              <a:buFont typeface="Arial" pitchFamily="34"/>
              <a:buChar char="•"/>
            </a:pPr>
            <a:r>
              <a:rPr lang="nl-BE" sz="2400">
                <a:solidFill>
                  <a:schemeClr val="tx1"/>
                </a:solidFill>
                <a:latin typeface="Arial" panose="020B0604020202020204" pitchFamily="34" charset="0"/>
                <a:cs typeface="Arial" panose="020B0604020202020204" pitchFamily="34" charset="0"/>
              </a:rPr>
              <a:t>Hierbij wordt de klassfeer en daarbij ook de schoolsfeer van dichtbij geobserveerd en indien nodig bijgestuurd </a:t>
            </a:r>
            <a:r>
              <a:rPr lang="en-US" sz="2400">
                <a:solidFill>
                  <a:schemeClr val="tx1"/>
                </a:solidFill>
                <a:latin typeface="Arial" panose="020B0604020202020204" pitchFamily="34" charset="0"/>
                <a:cs typeface="Arial" panose="020B0604020202020204" pitchFamily="34" charset="0"/>
              </a:rPr>
              <a:t>​</a:t>
            </a:r>
          </a:p>
          <a:p>
            <a:pPr lvl="0"/>
            <a:endParaRPr lang="nl-BE">
              <a:solidFill>
                <a:schemeClr val="tx1"/>
              </a:solidFill>
              <a:latin typeface="Arial" panose="020B0604020202020204" pitchFamily="34" charset="0"/>
              <a:cs typeface="Arial" panose="020B0604020202020204" pitchFamily="34" charset="0"/>
            </a:endParaRPr>
          </a:p>
        </p:txBody>
      </p:sp>
      <p:pic>
        <p:nvPicPr>
          <p:cNvPr id="4" name="Picture 2" descr="Ontdek KiVa - KiVa">
            <a:extLst>
              <a:ext uri="{FF2B5EF4-FFF2-40B4-BE49-F238E27FC236}">
                <a16:creationId xmlns:a16="http://schemas.microsoft.com/office/drawing/2014/main" id="{9F5C67B6-2719-4BB0-8805-E5162C819909}"/>
              </a:ext>
            </a:extLst>
          </p:cNvPr>
          <p:cNvPicPr>
            <a:picLocks noGrp="1" noChangeAspect="1"/>
          </p:cNvPicPr>
          <p:nvPr>
            <p:ph sz="half" idx="2"/>
          </p:nvPr>
        </p:nvPicPr>
        <p:blipFill>
          <a:blip r:embed="rId2"/>
          <a:srcRect/>
          <a:stretch>
            <a:fillRect/>
          </a:stretch>
        </p:blipFill>
        <p:spPr>
          <a:xfrm>
            <a:off x="10290509" y="98494"/>
            <a:ext cx="1458467" cy="1458467"/>
          </a:xfrm>
          <a:prstGeom prst="rect">
            <a:avLst/>
          </a:prstGeom>
          <a:ln>
            <a:noFill/>
          </a:ln>
          <a:effectLst>
            <a:softEdge rad="112500"/>
          </a:effectLst>
        </p:spPr>
      </p:pic>
      <p:sp>
        <p:nvSpPr>
          <p:cNvPr id="8" name="Titel 1">
            <a:extLst>
              <a:ext uri="{FF2B5EF4-FFF2-40B4-BE49-F238E27FC236}">
                <a16:creationId xmlns:a16="http://schemas.microsoft.com/office/drawing/2014/main" id="{85F895F7-8A4E-D531-AC62-88B0DED82B25}"/>
              </a:ext>
            </a:extLst>
          </p:cNvPr>
          <p:cNvSpPr txBox="1">
            <a:spLocks/>
          </p:cNvSpPr>
          <p:nvPr/>
        </p:nvSpPr>
        <p:spPr>
          <a:xfrm>
            <a:off x="1251678" y="382386"/>
            <a:ext cx="10178322" cy="14921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r>
              <a:rPr lang="nl-BE"/>
              <a:t>Samen bouwen wij aan een pestvrije school</a:t>
            </a:r>
          </a:p>
        </p:txBody>
      </p:sp>
      <p:pic>
        <p:nvPicPr>
          <p:cNvPr id="5" name="Afbeelding 4">
            <a:extLst>
              <a:ext uri="{FF2B5EF4-FFF2-40B4-BE49-F238E27FC236}">
                <a16:creationId xmlns:a16="http://schemas.microsoft.com/office/drawing/2014/main" id="{24B79ADD-B28F-E6F7-4F39-94431632568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898" b="94558" l="9972" r="93162">
                        <a14:foregroundMark x1="28300" y1="4898" x2="28300" y2="4898"/>
                        <a14:foregroundMark x1="72080" y1="10204" x2="72080" y2="10204"/>
                        <a14:foregroundMark x1="78348" y1="55238" x2="78348" y2="55238"/>
                        <a14:foregroundMark x1="79867" y1="63946" x2="79867" y2="63946"/>
                        <a14:foregroundMark x1="86610" y1="81633" x2="86610" y2="81633"/>
                        <a14:foregroundMark x1="69516" y1="87755" x2="69516" y2="87755"/>
                        <a14:foregroundMark x1="77968" y1="70612" x2="77968" y2="70612"/>
                        <a14:foregroundMark x1="37132" y1="94014" x2="37132" y2="94014"/>
                        <a14:foregroundMark x1="42450" y1="92381" x2="42450" y2="92381"/>
                        <a14:foregroundMark x1="16144" y1="92653" x2="16144" y2="92653"/>
                        <a14:foregroundMark x1="11966" y1="92925" x2="11966" y2="92925"/>
                        <a14:foregroundMark x1="14720" y1="92925" x2="14720" y2="92925"/>
                        <a14:foregroundMark x1="93257" y1="83946" x2="93257" y2="83946"/>
                        <a14:foregroundMark x1="62583" y1="23129" x2="62583" y2="23129"/>
                        <a14:foregroundMark x1="42260" y1="94558" x2="42260" y2="94558"/>
                        <a14:foregroundMark x1="42260" y1="91701" x2="42260" y2="91701"/>
                        <a14:foregroundMark x1="79487" y1="73741" x2="79487" y2="73741"/>
                      </a14:backgroundRemoval>
                    </a14:imgEffect>
                  </a14:imgLayer>
                </a14:imgProps>
              </a:ext>
              <a:ext uri="{28A0092B-C50C-407E-A947-70E740481C1C}">
                <a14:useLocalDpi xmlns:a14="http://schemas.microsoft.com/office/drawing/2010/main" val="0"/>
              </a:ext>
            </a:extLst>
          </a:blip>
          <a:stretch>
            <a:fillRect/>
          </a:stretch>
        </p:blipFill>
        <p:spPr>
          <a:xfrm>
            <a:off x="1601478" y="2771716"/>
            <a:ext cx="4600848" cy="321141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018FD6-7715-6D78-2340-9FA445F46290}"/>
              </a:ext>
            </a:extLst>
          </p:cNvPr>
          <p:cNvSpPr>
            <a:spLocks noGrp="1"/>
          </p:cNvSpPr>
          <p:nvPr>
            <p:ph type="title"/>
          </p:nvPr>
        </p:nvSpPr>
        <p:spPr/>
        <p:txBody>
          <a:bodyPr/>
          <a:lstStyle/>
          <a:p>
            <a:r>
              <a:rPr lang="nl-BE"/>
              <a:t>Rode en gele mappen</a:t>
            </a:r>
            <a:endParaRPr lang="nl-NL"/>
          </a:p>
        </p:txBody>
      </p:sp>
      <p:sp>
        <p:nvSpPr>
          <p:cNvPr id="3" name="Tijdelijke aanduiding voor inhoud 2">
            <a:extLst>
              <a:ext uri="{FF2B5EF4-FFF2-40B4-BE49-F238E27FC236}">
                <a16:creationId xmlns:a16="http://schemas.microsoft.com/office/drawing/2014/main" id="{B3018D14-467A-E4CF-C477-C16982182B95}"/>
              </a:ext>
            </a:extLst>
          </p:cNvPr>
          <p:cNvSpPr>
            <a:spLocks noGrp="1"/>
          </p:cNvSpPr>
          <p:nvPr>
            <p:ph sz="half" idx="1"/>
          </p:nvPr>
        </p:nvSpPr>
        <p:spPr>
          <a:xfrm>
            <a:off x="1295400" y="1763970"/>
            <a:ext cx="4800600" cy="2166257"/>
          </a:xfrm>
        </p:spPr>
        <p:txBody>
          <a:bodyPr>
            <a:normAutofit/>
          </a:bodyPr>
          <a:lstStyle/>
          <a:p>
            <a:pPr marL="0" indent="0" algn="ctr">
              <a:buNone/>
            </a:pPr>
            <a:r>
              <a:rPr lang="nl-BE" sz="2800">
                <a:solidFill>
                  <a:schemeClr val="tx1"/>
                </a:solidFill>
                <a:highlight>
                  <a:srgbClr val="FF0000"/>
                </a:highlight>
                <a:latin typeface="Arial" panose="020B0604020202020204" pitchFamily="34" charset="0"/>
                <a:cs typeface="Arial" panose="020B0604020202020204" pitchFamily="34" charset="0"/>
              </a:rPr>
              <a:t>Rode</a:t>
            </a:r>
            <a:r>
              <a:rPr lang="nl-BE" sz="2800">
                <a:latin typeface="Arial" panose="020B0604020202020204" pitchFamily="34" charset="0"/>
                <a:cs typeface="Arial" panose="020B0604020202020204" pitchFamily="34" charset="0"/>
              </a:rPr>
              <a:t> toetsenmap</a:t>
            </a:r>
          </a:p>
          <a:p>
            <a:pPr marL="0" indent="0" algn="ctr">
              <a:buNone/>
            </a:pPr>
            <a:r>
              <a:rPr lang="nl-BE" sz="2400">
                <a:latin typeface="Arial" panose="020B0604020202020204" pitchFamily="34" charset="0"/>
                <a:cs typeface="Arial" panose="020B0604020202020204" pitchFamily="34" charset="0"/>
              </a:rPr>
              <a:t>Toetsen samen bekijken, handtekenen en </a:t>
            </a:r>
            <a:r>
              <a:rPr lang="nl-BE" sz="2400" b="1">
                <a:latin typeface="Arial" panose="020B0604020202020204" pitchFamily="34" charset="0"/>
                <a:cs typeface="Arial" panose="020B0604020202020204" pitchFamily="34" charset="0"/>
              </a:rPr>
              <a:t>in de map terug bezorgen</a:t>
            </a:r>
            <a:endParaRPr lang="nl-NL" sz="2400" b="1">
              <a:latin typeface="Arial" panose="020B0604020202020204" pitchFamily="34" charset="0"/>
              <a:cs typeface="Arial" panose="020B0604020202020204" pitchFamily="34" charset="0"/>
            </a:endParaRPr>
          </a:p>
        </p:txBody>
      </p:sp>
      <p:sp>
        <p:nvSpPr>
          <p:cNvPr id="4" name="Tijdelijke aanduiding voor inhoud 3">
            <a:extLst>
              <a:ext uri="{FF2B5EF4-FFF2-40B4-BE49-F238E27FC236}">
                <a16:creationId xmlns:a16="http://schemas.microsoft.com/office/drawing/2014/main" id="{E99AB12D-B10B-F627-C066-2CF8E28D7D18}"/>
              </a:ext>
            </a:extLst>
          </p:cNvPr>
          <p:cNvSpPr>
            <a:spLocks noGrp="1"/>
          </p:cNvSpPr>
          <p:nvPr>
            <p:ph sz="half" idx="2"/>
          </p:nvPr>
        </p:nvSpPr>
        <p:spPr>
          <a:xfrm>
            <a:off x="6629400" y="1754774"/>
            <a:ext cx="4800600" cy="1793969"/>
          </a:xfrm>
        </p:spPr>
        <p:txBody>
          <a:bodyPr>
            <a:normAutofit/>
          </a:bodyPr>
          <a:lstStyle/>
          <a:p>
            <a:pPr marL="0" indent="0" algn="ctr">
              <a:buNone/>
            </a:pPr>
            <a:r>
              <a:rPr lang="nl-BE" sz="2800">
                <a:solidFill>
                  <a:schemeClr val="tx1"/>
                </a:solidFill>
                <a:highlight>
                  <a:srgbClr val="FFFF00"/>
                </a:highlight>
                <a:latin typeface="Arial" panose="020B0604020202020204" pitchFamily="34" charset="0"/>
                <a:cs typeface="Arial" panose="020B0604020202020204" pitchFamily="34" charset="0"/>
              </a:rPr>
              <a:t>Gele</a:t>
            </a:r>
            <a:r>
              <a:rPr lang="nl-BE" sz="2800">
                <a:latin typeface="Arial" panose="020B0604020202020204" pitchFamily="34" charset="0"/>
                <a:cs typeface="Arial" panose="020B0604020202020204" pitchFamily="34" charset="0"/>
              </a:rPr>
              <a:t> takenmap </a:t>
            </a:r>
          </a:p>
          <a:p>
            <a:pPr marL="0" indent="0" algn="ctr">
              <a:buNone/>
            </a:pPr>
            <a:r>
              <a:rPr lang="nl-NL" sz="2400">
                <a:latin typeface="Arial" panose="020B0604020202020204" pitchFamily="34" charset="0"/>
                <a:cs typeface="Arial" panose="020B0604020202020204" pitchFamily="34" charset="0"/>
              </a:rPr>
              <a:t>Taakjes worden regelmatig meegegeven en thuis bewaard</a:t>
            </a:r>
          </a:p>
        </p:txBody>
      </p:sp>
      <p:pic>
        <p:nvPicPr>
          <p:cNvPr id="1028" name="Picture 4" descr="Exacompta dossiermap Super 180, voor ft A4, pak van 100 stuks, rood |  Calipage">
            <a:extLst>
              <a:ext uri="{FF2B5EF4-FFF2-40B4-BE49-F238E27FC236}">
                <a16:creationId xmlns:a16="http://schemas.microsoft.com/office/drawing/2014/main" id="{003974ED-5E5F-FFC0-9988-E2707B9BCF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343" y="3951514"/>
            <a:ext cx="2126727" cy="27530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sselte dossiermap geel, ft folio | Calipage">
            <a:extLst>
              <a:ext uri="{FF2B5EF4-FFF2-40B4-BE49-F238E27FC236}">
                <a16:creationId xmlns:a16="http://schemas.microsoft.com/office/drawing/2014/main" id="{B64483C3-A95C-F7BE-D886-91813DDF1A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5246" y="3928899"/>
            <a:ext cx="2018687" cy="2775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502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ijdelijke aanduiding voor inhoud 2">
            <a:extLst>
              <a:ext uri="{FF2B5EF4-FFF2-40B4-BE49-F238E27FC236}">
                <a16:creationId xmlns:a16="http://schemas.microsoft.com/office/drawing/2014/main" id="{4F0F78F0-55C6-6F88-843E-7DC016C54401}"/>
              </a:ext>
            </a:extLst>
          </p:cNvPr>
          <p:cNvGraphicFramePr>
            <a:graphicFrameLocks noGrp="1"/>
          </p:cNvGraphicFramePr>
          <p:nvPr>
            <p:ph idx="1"/>
          </p:nvPr>
        </p:nvGraphicFramePr>
        <p:xfrm>
          <a:off x="1251678" y="1730474"/>
          <a:ext cx="9688644" cy="4847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el 1">
            <a:extLst>
              <a:ext uri="{FF2B5EF4-FFF2-40B4-BE49-F238E27FC236}">
                <a16:creationId xmlns:a16="http://schemas.microsoft.com/office/drawing/2014/main" id="{A6565B6D-61D0-9174-7534-8FFFA7FB478C}"/>
              </a:ext>
            </a:extLst>
          </p:cNvPr>
          <p:cNvSpPr txBox="1">
            <a:spLocks/>
          </p:cNvSpPr>
          <p:nvPr/>
        </p:nvSpPr>
        <p:spPr>
          <a:xfrm>
            <a:off x="1251678" y="382386"/>
            <a:ext cx="10178322" cy="14921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r>
              <a:rPr lang="nl-BE"/>
              <a:t>Hoe kan u uw kind thuis begeleiden?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Tekstvak 2">
            <a:extLst>
              <a:ext uri="{FF2B5EF4-FFF2-40B4-BE49-F238E27FC236}">
                <a16:creationId xmlns:a16="http://schemas.microsoft.com/office/drawing/2014/main" id="{E8888942-1B45-3047-9FD4-1A4529E0C6A3}"/>
              </a:ext>
            </a:extLst>
          </p:cNvPr>
          <p:cNvSpPr txBox="1"/>
          <p:nvPr/>
        </p:nvSpPr>
        <p:spPr>
          <a:xfrm>
            <a:off x="2857502" y="378693"/>
            <a:ext cx="1354390" cy="58477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BE" sz="3200" b="1" i="0" u="none" strike="noStrike" kern="1200" cap="all" spc="0" baseline="0">
                <a:solidFill>
                  <a:schemeClr val="tx2">
                    <a:lumMod val="75000"/>
                  </a:schemeClr>
                </a:solidFill>
                <a:uFillTx/>
                <a:latin typeface="Agency FB" pitchFamily="34"/>
              </a:rPr>
              <a:t>AGENDA</a:t>
            </a:r>
            <a:r>
              <a:rPr lang="nl-BE" sz="3200" b="0" i="0" u="none" strike="noStrike" kern="1200" cap="none" spc="0" baseline="0">
                <a:solidFill>
                  <a:schemeClr val="tx2">
                    <a:lumMod val="75000"/>
                  </a:schemeClr>
                </a:solidFill>
                <a:uFillTx/>
                <a:latin typeface="Agency FB" pitchFamily="34"/>
              </a:rPr>
              <a:t>​</a:t>
            </a:r>
            <a:endParaRPr lang="nl-BE" sz="3200" b="0" i="0" u="none" strike="noStrike" kern="1200" cap="none" spc="0" baseline="0">
              <a:solidFill>
                <a:schemeClr val="tx2">
                  <a:lumMod val="75000"/>
                </a:schemeClr>
              </a:solidFill>
              <a:uFillTx/>
              <a:latin typeface="Calibri"/>
            </a:endParaRPr>
          </a:p>
        </p:txBody>
      </p:sp>
      <p:sp>
        <p:nvSpPr>
          <p:cNvPr id="3" name="Tekstvak 4">
            <a:extLst>
              <a:ext uri="{FF2B5EF4-FFF2-40B4-BE49-F238E27FC236}">
                <a16:creationId xmlns:a16="http://schemas.microsoft.com/office/drawing/2014/main" id="{94971E06-34E5-1E5C-B2C3-F767CF193AA0}"/>
              </a:ext>
            </a:extLst>
          </p:cNvPr>
          <p:cNvSpPr txBox="1"/>
          <p:nvPr/>
        </p:nvSpPr>
        <p:spPr>
          <a:xfrm>
            <a:off x="963562" y="962406"/>
            <a:ext cx="6390453" cy="2343655"/>
          </a:xfrm>
          <a:prstGeom prst="rect">
            <a:avLst/>
          </a:prstGeom>
          <a:noFill/>
          <a:ln cap="flat">
            <a:noFill/>
          </a:ln>
        </p:spPr>
        <p:txBody>
          <a:bodyPr vert="horz" wrap="square" lIns="91440" tIns="45720" rIns="91440" bIns="45720" anchor="t" anchorCtr="0" compatLnSpc="1">
            <a:spAutoFit/>
          </a:bodyPr>
          <a:lstStyle/>
          <a:p>
            <a:pPr defTabSz="914400">
              <a:lnSpc>
                <a:spcPct val="150000"/>
              </a:lnSpc>
              <a:buSzPct val="100000"/>
              <a:buFont typeface="Arial" pitchFamily="34"/>
              <a:buChar char="•"/>
              <a:defRPr sz="1800" b="0" i="0" u="none" strike="noStrike" kern="0" cap="none" spc="0" baseline="0">
                <a:solidFill>
                  <a:srgbClr val="000000"/>
                </a:solidFill>
                <a:uFillTx/>
              </a:defRPr>
            </a:pPr>
            <a:r>
              <a:rPr lang="nl-BE" sz="2000" b="0" i="0" u="none" strike="noStrike" kern="1200" cap="none" spc="0" baseline="0">
                <a:uFillTx/>
                <a:latin typeface="Arial"/>
                <a:cs typeface="Arial"/>
              </a:rPr>
              <a:t> Agenda wordt steeds op maandag ingevuld. Kruisje bij het icoontje </a:t>
            </a:r>
            <a:r>
              <a:rPr lang="nl-BE" sz="2000">
                <a:latin typeface="Arial"/>
                <a:cs typeface="Arial"/>
              </a:rPr>
              <a:t>en/of afkorting (zie bladwijzer)</a:t>
            </a:r>
            <a:endParaRPr lang="nl-BE" sz="2000" b="0" i="0" u="none" strike="noStrike" cap="none" spc="0" baseline="0">
              <a:uFillTx/>
              <a:latin typeface="Arial"/>
              <a:cs typeface="Arial"/>
            </a:endParaRPr>
          </a:p>
          <a:p>
            <a:pPr marL="0" marR="0" lvl="0" indent="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a:latin typeface="Arial" panose="020B0604020202020204" pitchFamily="34" charset="0"/>
                <a:cs typeface="Arial" panose="020B0604020202020204" pitchFamily="34" charset="0"/>
              </a:rPr>
              <a:t> </a:t>
            </a:r>
            <a:r>
              <a:rPr lang="nl-BE" sz="2000" b="0" i="0" u="none" strike="noStrike" kern="1200" cap="none" spc="0" baseline="0">
                <a:uFillTx/>
                <a:latin typeface="Arial" panose="020B0604020202020204" pitchFamily="34" charset="0"/>
                <a:cs typeface="Arial" panose="020B0604020202020204" pitchFamily="34" charset="0"/>
              </a:rPr>
              <a:t>E</a:t>
            </a:r>
            <a:r>
              <a:rPr lang="nl-BE" sz="2000">
                <a:latin typeface="Arial" panose="020B0604020202020204" pitchFamily="34" charset="0"/>
                <a:cs typeface="Arial" panose="020B0604020202020204" pitchFamily="34" charset="0"/>
              </a:rPr>
              <a:t>lke dag nakijken en handtekenen (dag per dag)</a:t>
            </a:r>
          </a:p>
          <a:p>
            <a:pPr marL="0" marR="0" lvl="0" indent="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b="0" i="0" u="none" strike="noStrike" kern="1200" cap="none" spc="0" baseline="0">
                <a:uFillTx/>
                <a:latin typeface="Arial" panose="020B0604020202020204" pitchFamily="34" charset="0"/>
                <a:cs typeface="Arial" panose="020B0604020202020204" pitchFamily="34" charset="0"/>
              </a:rPr>
              <a:t> </a:t>
            </a:r>
            <a:r>
              <a:rPr lang="nl-BE" sz="2000">
                <a:latin typeface="Arial" panose="020B0604020202020204" pitchFamily="34" charset="0"/>
                <a:cs typeface="Arial" panose="020B0604020202020204" pitchFamily="34" charset="0"/>
              </a:rPr>
              <a:t>B</a:t>
            </a:r>
            <a:r>
              <a:rPr lang="nl-BE" sz="2000" b="0" i="0" u="none" strike="noStrike" kern="1200" cap="none" spc="0" baseline="0">
                <a:uFillTx/>
                <a:latin typeface="Arial" panose="020B0604020202020204" pitchFamily="34" charset="0"/>
                <a:cs typeface="Arial" panose="020B0604020202020204" pitchFamily="34" charset="0"/>
              </a:rPr>
              <a:t>elangrijke info graag </a:t>
            </a:r>
            <a:r>
              <a:rPr lang="nl-BE" sz="2000" b="1" i="0" u="none" strike="noStrike" kern="1200" cap="none" spc="0" baseline="0">
                <a:uFillTx/>
                <a:latin typeface="Arial" panose="020B0604020202020204" pitchFamily="34" charset="0"/>
                <a:cs typeface="Arial" panose="020B0604020202020204" pitchFamily="34" charset="0"/>
              </a:rPr>
              <a:t>mailen</a:t>
            </a:r>
            <a:r>
              <a:rPr lang="nl-BE" sz="2000" b="0" i="0" u="none" strike="noStrike" kern="1200" cap="none" spc="0" baseline="0">
                <a:uFillTx/>
                <a:latin typeface="Arial" panose="020B0604020202020204" pitchFamily="34" charset="0"/>
                <a:cs typeface="Arial" panose="020B0604020202020204" pitchFamily="34" charset="0"/>
              </a:rPr>
              <a:t> naar klasleerkracht​</a:t>
            </a:r>
          </a:p>
          <a:p>
            <a:pPr marL="0" marR="0" lvl="0" indent="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b="0" i="0" u="none" strike="noStrike" kern="1200" cap="none" spc="0" baseline="0">
                <a:uFillTx/>
                <a:latin typeface="Arial" panose="020B0604020202020204" pitchFamily="34" charset="0"/>
                <a:cs typeface="Arial" panose="020B0604020202020204" pitchFamily="34" charset="0"/>
              </a:rPr>
              <a:t> Ziektebriefjes achteraan</a:t>
            </a:r>
            <a:r>
              <a:rPr lang="en-US" sz="2000" b="0" i="0" u="none" strike="noStrike" kern="1200" cap="none" spc="0" baseline="0">
                <a:uFillTx/>
                <a:latin typeface="Arial" panose="020B0604020202020204" pitchFamily="34" charset="0"/>
                <a:cs typeface="Arial" panose="020B0604020202020204" pitchFamily="34" charset="0"/>
              </a:rPr>
              <a:t>​</a:t>
            </a:r>
          </a:p>
        </p:txBody>
      </p:sp>
      <p:sp>
        <p:nvSpPr>
          <p:cNvPr id="4" name="Tekstvak 6">
            <a:extLst>
              <a:ext uri="{FF2B5EF4-FFF2-40B4-BE49-F238E27FC236}">
                <a16:creationId xmlns:a16="http://schemas.microsoft.com/office/drawing/2014/main" id="{E7D3ADA2-E94F-2BD3-C165-8BD656D4D5E1}"/>
              </a:ext>
            </a:extLst>
          </p:cNvPr>
          <p:cNvSpPr txBox="1"/>
          <p:nvPr/>
        </p:nvSpPr>
        <p:spPr>
          <a:xfrm>
            <a:off x="8632727" y="378693"/>
            <a:ext cx="1855838" cy="58477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BE" sz="3200" b="1" i="0" u="none" strike="noStrike" kern="1200" cap="none" spc="0" baseline="0">
                <a:solidFill>
                  <a:schemeClr val="tx2">
                    <a:lumMod val="75000"/>
                  </a:schemeClr>
                </a:solidFill>
                <a:uFillTx/>
                <a:latin typeface="Agency FB" pitchFamily="34"/>
              </a:rPr>
              <a:t>HUISWERK</a:t>
            </a:r>
            <a:r>
              <a:rPr lang="nl-BE" sz="3200" b="0" i="0" u="none" strike="noStrike" kern="1200" cap="none" spc="0" baseline="0">
                <a:solidFill>
                  <a:srgbClr val="92D050"/>
                </a:solidFill>
                <a:uFillTx/>
                <a:latin typeface="Tw Cen MT" pitchFamily="34"/>
              </a:rPr>
              <a:t>​</a:t>
            </a:r>
            <a:endParaRPr lang="nl-BE" sz="3200" b="0" i="0" u="none" strike="noStrike" kern="1200" cap="none" spc="0" baseline="0">
              <a:solidFill>
                <a:srgbClr val="92D050"/>
              </a:solidFill>
              <a:uFillTx/>
              <a:latin typeface="Calibri"/>
            </a:endParaRPr>
          </a:p>
        </p:txBody>
      </p:sp>
      <p:sp>
        <p:nvSpPr>
          <p:cNvPr id="5" name="Tekstvak 8">
            <a:extLst>
              <a:ext uri="{FF2B5EF4-FFF2-40B4-BE49-F238E27FC236}">
                <a16:creationId xmlns:a16="http://schemas.microsoft.com/office/drawing/2014/main" id="{8CE2A323-07BE-4B78-2BD3-9BC5520C6F0F}"/>
              </a:ext>
            </a:extLst>
          </p:cNvPr>
          <p:cNvSpPr txBox="1"/>
          <p:nvPr/>
        </p:nvSpPr>
        <p:spPr>
          <a:xfrm>
            <a:off x="7472516" y="963471"/>
            <a:ext cx="4490885" cy="372864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b="0" i="0" u="none" strike="noStrike" kern="1200" cap="none" spc="0" baseline="0">
                <a:uFillTx/>
                <a:latin typeface="Arial" panose="020B0604020202020204" pitchFamily="34" charset="0"/>
                <a:cs typeface="Arial" panose="020B0604020202020204" pitchFamily="34" charset="0"/>
              </a:rPr>
              <a:t>Stimulans van leer- en   werkhouding </a:t>
            </a:r>
            <a:r>
              <a:rPr lang="en-US" sz="2000" b="0" i="0" u="none" strike="noStrike" kern="1200" cap="none" spc="0" baseline="0">
                <a:uFillTx/>
                <a:latin typeface="Arial" panose="020B0604020202020204" pitchFamily="34" charset="0"/>
                <a:cs typeface="Arial" panose="020B0604020202020204" pitchFamily="34" charset="0"/>
              </a:rPr>
              <a:t>​</a:t>
            </a:r>
          </a:p>
          <a:p>
            <a:pPr marL="0" marR="0" lvl="0" indent="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b="0" i="0" u="none" strike="noStrike" kern="1200" cap="none" spc="0" baseline="0">
                <a:uFillTx/>
                <a:latin typeface="Arial" panose="020B0604020202020204" pitchFamily="34" charset="0"/>
                <a:cs typeface="Arial" panose="020B0604020202020204" pitchFamily="34" charset="0"/>
              </a:rPr>
              <a:t>Verantwoordelijkheidszin: zelf kiezen welk </a:t>
            </a:r>
            <a:r>
              <a:rPr lang="nl-BE" sz="2000">
                <a:latin typeface="Arial" panose="020B0604020202020204" pitchFamily="34" charset="0"/>
                <a:cs typeface="Arial" panose="020B0604020202020204" pitchFamily="34" charset="0"/>
              </a:rPr>
              <a:t>deel</a:t>
            </a:r>
            <a:r>
              <a:rPr lang="nl-BE" sz="2000" b="0" i="0" u="none" strike="noStrike" kern="1200" cap="none" spc="0" baseline="0">
                <a:uFillTx/>
                <a:latin typeface="Arial" panose="020B0604020202020204" pitchFamily="34" charset="0"/>
                <a:cs typeface="Arial" panose="020B0604020202020204" pitchFamily="34" charset="0"/>
              </a:rPr>
              <a:t> op welke dag</a:t>
            </a:r>
            <a:r>
              <a:rPr lang="nl-BE" sz="2000">
                <a:latin typeface="Arial" panose="020B0604020202020204" pitchFamily="34" charset="0"/>
                <a:cs typeface="Arial" panose="020B0604020202020204" pitchFamily="34" charset="0"/>
              </a:rPr>
              <a:t> </a:t>
            </a:r>
            <a:r>
              <a:rPr lang="nl-BE" sz="2000">
                <a:latin typeface="Arial" panose="020B0604020202020204" pitchFamily="34" charset="0"/>
                <a:cs typeface="Arial" panose="020B0604020202020204" pitchFamily="34" charset="0"/>
                <a:sym typeface="Wingdings" panose="05000000000000000000" pitchFamily="2" charset="2"/>
              </a:rPr>
              <a:t> v</a:t>
            </a:r>
            <a:r>
              <a:rPr lang="nl-BE" sz="2000">
                <a:latin typeface="Arial" panose="020B0604020202020204" pitchFamily="34" charset="0"/>
                <a:cs typeface="Arial" panose="020B0604020202020204" pitchFamily="34" charset="0"/>
              </a:rPr>
              <a:t>rijdag moet het huiswerk klaar zijn! </a:t>
            </a:r>
            <a:r>
              <a:rPr lang="en-US" sz="2000" b="0" i="0" u="none" strike="noStrike" kern="1200" cap="none" spc="0" baseline="0">
                <a:uFillTx/>
                <a:latin typeface="Arial" panose="020B0604020202020204" pitchFamily="34" charset="0"/>
                <a:cs typeface="Arial" panose="020B0604020202020204" pitchFamily="34" charset="0"/>
              </a:rPr>
              <a:t>​</a:t>
            </a:r>
          </a:p>
          <a:p>
            <a:pPr marL="0" marR="0" lvl="0" indent="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b="0" i="0" u="none" strike="noStrike" kern="1200" cap="none" spc="0" baseline="0">
                <a:uFillTx/>
                <a:latin typeface="Arial" panose="020B0604020202020204" pitchFamily="34" charset="0"/>
                <a:cs typeface="Arial" panose="020B0604020202020204" pitchFamily="34" charset="0"/>
              </a:rPr>
              <a:t>Onderhouden van nieuw geleerde leerstof</a:t>
            </a:r>
            <a:r>
              <a:rPr lang="en-US" sz="2000" b="0" i="0" u="none" strike="noStrike" kern="1200" cap="none" spc="0" baseline="0">
                <a:uFillTx/>
                <a:latin typeface="Arial" panose="020B0604020202020204" pitchFamily="34" charset="0"/>
                <a:cs typeface="Arial" panose="020B0604020202020204" pitchFamily="34" charset="0"/>
              </a:rPr>
              <a:t>​</a:t>
            </a:r>
          </a:p>
          <a:p>
            <a:pPr marL="0" marR="0" lvl="0" indent="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b="0" i="0" u="none" strike="noStrike" kern="1200" cap="none" spc="0" baseline="0">
                <a:uFillTx/>
                <a:latin typeface="Arial" panose="020B0604020202020204" pitchFamily="34" charset="0"/>
                <a:cs typeface="Arial" panose="020B0604020202020204" pitchFamily="34" charset="0"/>
              </a:rPr>
              <a:t>Elke dag </a:t>
            </a:r>
            <a:r>
              <a:rPr lang="nl-BE" sz="2000">
                <a:latin typeface="Arial" panose="020B0604020202020204" pitchFamily="34" charset="0"/>
                <a:cs typeface="Arial" panose="020B0604020202020204" pitchFamily="34" charset="0"/>
              </a:rPr>
              <a:t>10 minuten </a:t>
            </a:r>
            <a:r>
              <a:rPr lang="nl-BE" sz="2000" b="0" i="0" u="none" strike="noStrike" kern="1200" cap="none" spc="0" baseline="0">
                <a:uFillTx/>
                <a:latin typeface="Arial" panose="020B0604020202020204" pitchFamily="34" charset="0"/>
                <a:cs typeface="Arial" panose="020B0604020202020204" pitchFamily="34" charset="0"/>
              </a:rPr>
              <a:t>lezen </a:t>
            </a:r>
            <a:endParaRPr lang="en-US" sz="2000" b="0" i="0" u="none" strike="noStrike" kern="1200" cap="none" spc="0" baseline="0">
              <a:uFillTx/>
              <a:latin typeface="Arial" panose="020B0604020202020204" pitchFamily="34" charset="0"/>
              <a:cs typeface="Arial" panose="020B0604020202020204" pitchFamily="34" charset="0"/>
            </a:endParaRPr>
          </a:p>
        </p:txBody>
      </p:sp>
      <p:sp>
        <p:nvSpPr>
          <p:cNvPr id="6" name="Tekstvak 9">
            <a:extLst>
              <a:ext uri="{FF2B5EF4-FFF2-40B4-BE49-F238E27FC236}">
                <a16:creationId xmlns:a16="http://schemas.microsoft.com/office/drawing/2014/main" id="{C4605223-E79C-12EE-37B7-45FCFC18D97F}"/>
              </a:ext>
            </a:extLst>
          </p:cNvPr>
          <p:cNvSpPr txBox="1"/>
          <p:nvPr/>
        </p:nvSpPr>
        <p:spPr>
          <a:xfrm>
            <a:off x="963562" y="5467025"/>
            <a:ext cx="10913806" cy="954107"/>
          </a:xfrm>
          <a:prstGeom prst="rect">
            <a:avLst/>
          </a:prstGeom>
          <a:noFill/>
          <a:ln cap="flat">
            <a:noFill/>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BE" sz="2800">
                <a:latin typeface="Agency FB" pitchFamily="34"/>
              </a:rPr>
              <a:t>! </a:t>
            </a:r>
            <a:r>
              <a:rPr lang="nl-BE" sz="2800" i="0" u="none" strike="noStrike" kern="1200" cap="none" spc="0" baseline="0">
                <a:uFillTx/>
                <a:latin typeface="Agency FB" pitchFamily="34"/>
              </a:rPr>
              <a:t>Afgewerkte werkschriften en huiswerk worden doorheen het jaar meegegeven en bewaart u thuis. Hier kleeft een </a:t>
            </a:r>
            <a:r>
              <a:rPr lang="nl-BE" sz="2800" b="1" i="0" u="none" strike="noStrike" kern="1200" cap="none" spc="0" baseline="0">
                <a:uFillTx/>
                <a:latin typeface="Agency FB" pitchFamily="34"/>
              </a:rPr>
              <a:t>sticker</a:t>
            </a:r>
            <a:r>
              <a:rPr lang="nl-BE" sz="2800" i="0" u="none" strike="noStrike" kern="1200" cap="none" spc="0" baseline="0">
                <a:uFillTx/>
                <a:latin typeface="Agency FB" pitchFamily="34"/>
              </a:rPr>
              <a:t> op.</a:t>
            </a:r>
            <a:endParaRPr lang="en-US" sz="2800" i="0" u="none" strike="noStrike" kern="1200" cap="none" spc="0" baseline="0">
              <a:uFillTx/>
              <a:latin typeface="Arial" pitchFamily="3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A87F26C3-49B0-7ACD-8B3D-D9E51ED1EEF7}"/>
              </a:ext>
            </a:extLst>
          </p:cNvPr>
          <p:cNvSpPr txBox="1"/>
          <p:nvPr/>
        </p:nvSpPr>
        <p:spPr>
          <a:xfrm>
            <a:off x="4171112" y="174650"/>
            <a:ext cx="4659621" cy="584775"/>
          </a:xfrm>
          <a:prstGeom prst="rect">
            <a:avLst/>
          </a:prstGeom>
          <a:noFill/>
        </p:spPr>
        <p:txBody>
          <a:bodyPr wrap="square" rtlCol="0">
            <a:spAutoFit/>
          </a:bodyPr>
          <a:lstStyle/>
          <a:p>
            <a:r>
              <a:rPr lang="nl-BE" sz="3200" b="1" cap="all">
                <a:solidFill>
                  <a:schemeClr val="tx2">
                    <a:lumMod val="75000"/>
                  </a:schemeClr>
                </a:solidFill>
                <a:latin typeface="Agency FB" pitchFamily="34"/>
              </a:rPr>
              <a:t>Voorbeeldblaadje</a:t>
            </a:r>
            <a:r>
              <a:rPr lang="nl-BE" sz="2400"/>
              <a:t> </a:t>
            </a:r>
            <a:r>
              <a:rPr lang="nl-BE" sz="3200" b="1" cap="all">
                <a:solidFill>
                  <a:schemeClr val="tx2">
                    <a:lumMod val="75000"/>
                  </a:schemeClr>
                </a:solidFill>
                <a:latin typeface="Agency FB" pitchFamily="34"/>
              </a:rPr>
              <a:t>agenda</a:t>
            </a:r>
            <a:r>
              <a:rPr lang="nl-BE" sz="2400"/>
              <a:t> </a:t>
            </a:r>
            <a:endParaRPr lang="nl-NL" sz="2400"/>
          </a:p>
        </p:txBody>
      </p:sp>
      <p:pic>
        <p:nvPicPr>
          <p:cNvPr id="4" name="Afbeelding 3">
            <a:extLst>
              <a:ext uri="{FF2B5EF4-FFF2-40B4-BE49-F238E27FC236}">
                <a16:creationId xmlns:a16="http://schemas.microsoft.com/office/drawing/2014/main" id="{B220FB98-BF8C-661E-DFC7-95AE9DFF1FA6}"/>
              </a:ext>
            </a:extLst>
          </p:cNvPr>
          <p:cNvPicPr>
            <a:picLocks noChangeAspect="1"/>
          </p:cNvPicPr>
          <p:nvPr/>
        </p:nvPicPr>
        <p:blipFill>
          <a:blip r:embed="rId2"/>
          <a:stretch>
            <a:fillRect/>
          </a:stretch>
        </p:blipFill>
        <p:spPr>
          <a:xfrm>
            <a:off x="2436225" y="759425"/>
            <a:ext cx="7933071" cy="5820200"/>
          </a:xfrm>
          <a:prstGeom prst="rect">
            <a:avLst/>
          </a:prstGeom>
        </p:spPr>
      </p:pic>
    </p:spTree>
    <p:extLst>
      <p:ext uri="{BB962C8B-B14F-4D97-AF65-F5344CB8AC3E}">
        <p14:creationId xmlns:p14="http://schemas.microsoft.com/office/powerpoint/2010/main" val="2110275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1">
            <a:extLst>
              <a:ext uri="{FF2B5EF4-FFF2-40B4-BE49-F238E27FC236}">
                <a16:creationId xmlns:a16="http://schemas.microsoft.com/office/drawing/2014/main" id="{8E788E8E-CFE1-7965-E579-0B6046D11189}"/>
              </a:ext>
            </a:extLst>
          </p:cNvPr>
          <p:cNvSpPr txBox="1"/>
          <p:nvPr/>
        </p:nvSpPr>
        <p:spPr>
          <a:xfrm>
            <a:off x="4171112" y="174650"/>
            <a:ext cx="4659621" cy="584775"/>
          </a:xfrm>
          <a:prstGeom prst="rect">
            <a:avLst/>
          </a:prstGeom>
          <a:noFill/>
        </p:spPr>
        <p:txBody>
          <a:bodyPr wrap="square" lIns="91440" tIns="45720" rIns="91440" bIns="45720" rtlCol="0" anchor="t">
            <a:spAutoFit/>
          </a:bodyPr>
          <a:lstStyle/>
          <a:p>
            <a:r>
              <a:rPr lang="nl-BE" sz="3200" b="1" cap="all">
                <a:solidFill>
                  <a:schemeClr val="tx2">
                    <a:lumMod val="75000"/>
                  </a:schemeClr>
                </a:solidFill>
                <a:latin typeface="Agency FB"/>
              </a:rPr>
              <a:t>afkortingen</a:t>
            </a:r>
            <a:r>
              <a:rPr lang="nl-BE" sz="2400"/>
              <a:t> </a:t>
            </a:r>
            <a:r>
              <a:rPr lang="nl-BE" sz="3200" b="1" cap="all">
                <a:solidFill>
                  <a:schemeClr val="tx2">
                    <a:lumMod val="75000"/>
                  </a:schemeClr>
                </a:solidFill>
                <a:latin typeface="Agency FB"/>
              </a:rPr>
              <a:t>agenda</a:t>
            </a:r>
            <a:r>
              <a:rPr lang="nl-BE" sz="2400"/>
              <a:t> </a:t>
            </a:r>
            <a:endParaRPr lang="nl-NL" sz="2400"/>
          </a:p>
        </p:txBody>
      </p:sp>
      <p:pic>
        <p:nvPicPr>
          <p:cNvPr id="4" name="Picture 3">
            <a:extLst>
              <a:ext uri="{FF2B5EF4-FFF2-40B4-BE49-F238E27FC236}">
                <a16:creationId xmlns:a16="http://schemas.microsoft.com/office/drawing/2014/main" id="{CB7BEEFA-8096-4591-3C78-5DE9135A823F}"/>
              </a:ext>
            </a:extLst>
          </p:cNvPr>
          <p:cNvPicPr>
            <a:picLocks noChangeAspect="1"/>
          </p:cNvPicPr>
          <p:nvPr/>
        </p:nvPicPr>
        <p:blipFill>
          <a:blip r:embed="rId2"/>
          <a:srcRect l="3465" t="873" r="4455" b="12042"/>
          <a:stretch>
            <a:fillRect/>
          </a:stretch>
        </p:blipFill>
        <p:spPr>
          <a:xfrm>
            <a:off x="9111559" y="3059113"/>
            <a:ext cx="1307806" cy="3483044"/>
          </a:xfrm>
          <a:prstGeom prst="rect">
            <a:avLst/>
          </a:prstGeom>
        </p:spPr>
      </p:pic>
      <p:sp>
        <p:nvSpPr>
          <p:cNvPr id="6" name="TextBox 5">
            <a:extLst>
              <a:ext uri="{FF2B5EF4-FFF2-40B4-BE49-F238E27FC236}">
                <a16:creationId xmlns:a16="http://schemas.microsoft.com/office/drawing/2014/main" id="{7210EB2D-90E7-E8D2-D0B3-06E60AE514FF}"/>
              </a:ext>
            </a:extLst>
          </p:cNvPr>
          <p:cNvSpPr txBox="1"/>
          <p:nvPr/>
        </p:nvSpPr>
        <p:spPr>
          <a:xfrm>
            <a:off x="1916906" y="1201668"/>
            <a:ext cx="608599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RD = </a:t>
            </a:r>
            <a:r>
              <a:rPr lang="en-US" sz="2400" err="1"/>
              <a:t>rekendoos</a:t>
            </a:r>
            <a:r>
              <a:rPr lang="en-US" sz="2400"/>
              <a:t> </a:t>
            </a:r>
          </a:p>
          <a:p>
            <a:r>
              <a:rPr lang="en-US" sz="2400"/>
              <a:t>LD = </a:t>
            </a:r>
            <a:r>
              <a:rPr lang="en-US" sz="2400" err="1"/>
              <a:t>letterdoos</a:t>
            </a:r>
            <a:r>
              <a:rPr lang="en-US" sz="2400"/>
              <a:t> </a:t>
            </a:r>
          </a:p>
          <a:p>
            <a:r>
              <a:rPr lang="en-US" sz="2400"/>
              <a:t>T = </a:t>
            </a:r>
            <a:r>
              <a:rPr lang="en-US" sz="2400" err="1"/>
              <a:t>toets</a:t>
            </a:r>
            <a:r>
              <a:rPr lang="en-US" sz="2400"/>
              <a:t> (</a:t>
            </a:r>
            <a:r>
              <a:rPr lang="en-US" sz="2400" err="1"/>
              <a:t>wordt</a:t>
            </a:r>
            <a:r>
              <a:rPr lang="en-US" sz="2400"/>
              <a:t> in het </a:t>
            </a:r>
            <a:r>
              <a:rPr lang="en-US" sz="2400" err="1">
                <a:solidFill>
                  <a:schemeClr val="accent2"/>
                </a:solidFill>
              </a:rPr>
              <a:t>groen</a:t>
            </a:r>
            <a:r>
              <a:rPr lang="en-US" sz="2400"/>
              <a:t> </a:t>
            </a:r>
            <a:r>
              <a:rPr lang="en-US" sz="2400" err="1"/>
              <a:t>genoteerd</a:t>
            </a:r>
            <a:r>
              <a:rPr lang="en-US" sz="2400"/>
              <a:t>)</a:t>
            </a:r>
          </a:p>
          <a:p>
            <a:endParaRPr lang="en-US" sz="2400"/>
          </a:p>
          <a:p>
            <a:r>
              <a:rPr lang="en-US" sz="2400" err="1"/>
              <a:t>Deze</a:t>
            </a:r>
            <a:r>
              <a:rPr lang="en-US" sz="2400"/>
              <a:t> info is </a:t>
            </a:r>
            <a:r>
              <a:rPr lang="en-US" sz="2400" err="1"/>
              <a:t>terug</a:t>
            </a:r>
            <a:r>
              <a:rPr lang="en-US" sz="2400"/>
              <a:t> </a:t>
            </a:r>
            <a:r>
              <a:rPr lang="en-US" sz="2400" err="1"/>
              <a:t>te</a:t>
            </a:r>
            <a:r>
              <a:rPr lang="en-US" sz="2400"/>
              <a:t> </a:t>
            </a:r>
            <a:r>
              <a:rPr lang="en-US" sz="2400" err="1"/>
              <a:t>vinden</a:t>
            </a:r>
            <a:r>
              <a:rPr lang="en-US" sz="2400"/>
              <a:t> op de </a:t>
            </a:r>
            <a:r>
              <a:rPr lang="en-US" sz="2400" err="1"/>
              <a:t>achterkant</a:t>
            </a:r>
            <a:r>
              <a:rPr lang="en-US" sz="2400"/>
              <a:t> van de </a:t>
            </a:r>
            <a:r>
              <a:rPr lang="en-US" sz="2400" err="1"/>
              <a:t>agendabladwijzer</a:t>
            </a:r>
            <a:r>
              <a:rPr lang="en-US" sz="2400"/>
              <a:t>.</a:t>
            </a:r>
          </a:p>
        </p:txBody>
      </p:sp>
      <p:pic>
        <p:nvPicPr>
          <p:cNvPr id="7" name="Picture 6">
            <a:extLst>
              <a:ext uri="{FF2B5EF4-FFF2-40B4-BE49-F238E27FC236}">
                <a16:creationId xmlns:a16="http://schemas.microsoft.com/office/drawing/2014/main" id="{502DFCA6-75AE-B584-5E5F-F1E05CBED257}"/>
              </a:ext>
            </a:extLst>
          </p:cNvPr>
          <p:cNvPicPr>
            <a:picLocks noChangeAspect="1"/>
          </p:cNvPicPr>
          <p:nvPr/>
        </p:nvPicPr>
        <p:blipFill>
          <a:blip r:embed="rId3"/>
          <a:stretch>
            <a:fillRect/>
          </a:stretch>
        </p:blipFill>
        <p:spPr>
          <a:xfrm>
            <a:off x="8945810" y="934819"/>
            <a:ext cx="663715" cy="1931368"/>
          </a:xfrm>
          <a:prstGeom prst="rect">
            <a:avLst/>
          </a:prstGeom>
        </p:spPr>
      </p:pic>
      <p:pic>
        <p:nvPicPr>
          <p:cNvPr id="8" name="Picture 7">
            <a:extLst>
              <a:ext uri="{FF2B5EF4-FFF2-40B4-BE49-F238E27FC236}">
                <a16:creationId xmlns:a16="http://schemas.microsoft.com/office/drawing/2014/main" id="{359A5A0A-C1A5-0DB2-828F-63029358CD32}"/>
              </a:ext>
            </a:extLst>
          </p:cNvPr>
          <p:cNvPicPr>
            <a:picLocks noChangeAspect="1"/>
          </p:cNvPicPr>
          <p:nvPr/>
        </p:nvPicPr>
        <p:blipFill>
          <a:blip r:embed="rId4"/>
          <a:stretch>
            <a:fillRect/>
          </a:stretch>
        </p:blipFill>
        <p:spPr>
          <a:xfrm>
            <a:off x="7999439" y="929264"/>
            <a:ext cx="663715" cy="1934129"/>
          </a:xfrm>
          <a:prstGeom prst="rect">
            <a:avLst/>
          </a:prstGeom>
        </p:spPr>
      </p:pic>
      <p:pic>
        <p:nvPicPr>
          <p:cNvPr id="9" name="Picture 8">
            <a:extLst>
              <a:ext uri="{FF2B5EF4-FFF2-40B4-BE49-F238E27FC236}">
                <a16:creationId xmlns:a16="http://schemas.microsoft.com/office/drawing/2014/main" id="{F69CAAF6-FED4-B5E0-B9C8-996571FE5EB1}"/>
              </a:ext>
            </a:extLst>
          </p:cNvPr>
          <p:cNvPicPr>
            <a:picLocks noChangeAspect="1"/>
          </p:cNvPicPr>
          <p:nvPr/>
        </p:nvPicPr>
        <p:blipFill>
          <a:blip r:embed="rId5"/>
          <a:stretch>
            <a:fillRect/>
          </a:stretch>
        </p:blipFill>
        <p:spPr>
          <a:xfrm>
            <a:off x="9898037" y="925415"/>
            <a:ext cx="720450" cy="1937717"/>
          </a:xfrm>
          <a:prstGeom prst="rect">
            <a:avLst/>
          </a:prstGeom>
        </p:spPr>
      </p:pic>
      <p:pic>
        <p:nvPicPr>
          <p:cNvPr id="10" name="Picture 9">
            <a:extLst>
              <a:ext uri="{FF2B5EF4-FFF2-40B4-BE49-F238E27FC236}">
                <a16:creationId xmlns:a16="http://schemas.microsoft.com/office/drawing/2014/main" id="{4C5029A2-46E7-1246-8D85-46F9C6CAA693}"/>
              </a:ext>
            </a:extLst>
          </p:cNvPr>
          <p:cNvPicPr>
            <a:picLocks noChangeAspect="1"/>
          </p:cNvPicPr>
          <p:nvPr/>
        </p:nvPicPr>
        <p:blipFill>
          <a:blip r:embed="rId6"/>
          <a:stretch>
            <a:fillRect/>
          </a:stretch>
        </p:blipFill>
        <p:spPr>
          <a:xfrm>
            <a:off x="10840373" y="927648"/>
            <a:ext cx="731493" cy="1928606"/>
          </a:xfrm>
          <a:prstGeom prst="rect">
            <a:avLst/>
          </a:prstGeom>
        </p:spPr>
      </p:pic>
      <p:sp>
        <p:nvSpPr>
          <p:cNvPr id="13" name="Arrow: Curved Down 12">
            <a:extLst>
              <a:ext uri="{FF2B5EF4-FFF2-40B4-BE49-F238E27FC236}">
                <a16:creationId xmlns:a16="http://schemas.microsoft.com/office/drawing/2014/main" id="{BDE513C1-C405-FF51-9595-7D7F201DC510}"/>
              </a:ext>
            </a:extLst>
          </p:cNvPr>
          <p:cNvSpPr/>
          <p:nvPr/>
        </p:nvSpPr>
        <p:spPr>
          <a:xfrm rot="6480000">
            <a:off x="10333390" y="3693323"/>
            <a:ext cx="1892359" cy="756943"/>
          </a:xfrm>
          <a:prstGeom prst="curvedDownArrow">
            <a:avLst/>
          </a:prstGeom>
          <a:solidFill>
            <a:srgbClr val="86A795"/>
          </a:solidFill>
          <a:ln>
            <a:solidFill>
              <a:srgbClr val="86A795"/>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08977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039A92-37CC-05FC-335C-397B0578BF31}"/>
              </a:ext>
            </a:extLst>
          </p:cNvPr>
          <p:cNvSpPr txBox="1">
            <a:spLocks noGrp="1"/>
          </p:cNvSpPr>
          <p:nvPr>
            <p:ph type="title"/>
          </p:nvPr>
        </p:nvSpPr>
        <p:spPr/>
        <p:txBody>
          <a:bodyPr/>
          <a:lstStyle/>
          <a:p>
            <a:pPr lvl="0"/>
            <a:r>
              <a:rPr lang="nl-BE"/>
              <a:t>WAT ZIT ER IN ONZE BOEKENTAS?</a:t>
            </a:r>
          </a:p>
        </p:txBody>
      </p:sp>
      <p:pic>
        <p:nvPicPr>
          <p:cNvPr id="3" name="Content Placeholder 2">
            <a:extLst>
              <a:ext uri="{FF2B5EF4-FFF2-40B4-BE49-F238E27FC236}">
                <a16:creationId xmlns:a16="http://schemas.microsoft.com/office/drawing/2014/main" id="{ABDBE5D2-FD6A-7CC5-2844-4B3A3A5ACF33}"/>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rcRect/>
          <a:stretch>
            <a:fillRect/>
          </a:stretch>
        </p:blipFill>
        <p:spPr>
          <a:xfrm>
            <a:off x="154544" y="1272282"/>
            <a:ext cx="2591390" cy="1948133"/>
          </a:xfrm>
        </p:spPr>
      </p:pic>
      <p:pic>
        <p:nvPicPr>
          <p:cNvPr id="4" name="Picture 4">
            <a:extLst>
              <a:ext uri="{FF2B5EF4-FFF2-40B4-BE49-F238E27FC236}">
                <a16:creationId xmlns:a16="http://schemas.microsoft.com/office/drawing/2014/main" id="{29D03BDA-B9A4-56FC-6A93-89AE6342946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483" b="89796" l="9483" r="89655">
                        <a14:foregroundMark x1="49138" y1="61905" x2="49138" y2="61905"/>
                        <a14:foregroundMark x1="49138" y1="61905" x2="49138" y2="61905"/>
                        <a14:foregroundMark x1="49138" y1="61905" x2="49138" y2="61905"/>
                        <a14:foregroundMark x1="54310" y1="31973" x2="54310" y2="31973"/>
                        <a14:foregroundMark x1="54310" y1="14286" x2="54310" y2="14286"/>
                        <a14:foregroundMark x1="54310" y1="14286" x2="54310" y2="14286"/>
                        <a14:foregroundMark x1="54310" y1="12245" x2="54310" y2="12245"/>
                        <a14:foregroundMark x1="36207" y1="38095" x2="36207" y2="38095"/>
                        <a14:foregroundMark x1="36207" y1="38095" x2="78448" y2="85034"/>
                        <a14:foregroundMark x1="78448" y1="85034" x2="78448" y2="85034"/>
                        <a14:foregroundMark x1="17241" y1="76190" x2="68103" y2="82313"/>
                        <a14:foregroundMark x1="52586" y1="13605" x2="68103" y2="7483"/>
                        <a14:foregroundMark x1="58621" y1="7483" x2="25000" y2="9524"/>
                      </a14:backgroundRemoval>
                    </a14:imgEffect>
                  </a14:imgLayer>
                </a14:imgProps>
              </a:ext>
            </a:extLst>
          </a:blip>
          <a:srcRect/>
          <a:stretch>
            <a:fillRect/>
          </a:stretch>
        </p:blipFill>
        <p:spPr>
          <a:xfrm>
            <a:off x="2510421" y="1765872"/>
            <a:ext cx="1104896" cy="1400175"/>
          </a:xfrm>
          <a:prstGeom prst="rect">
            <a:avLst/>
          </a:prstGeom>
          <a:noFill/>
          <a:ln cap="flat">
            <a:noFill/>
          </a:ln>
        </p:spPr>
      </p:pic>
      <p:sp>
        <p:nvSpPr>
          <p:cNvPr id="5" name="Kruis 3">
            <a:extLst>
              <a:ext uri="{FF2B5EF4-FFF2-40B4-BE49-F238E27FC236}">
                <a16:creationId xmlns:a16="http://schemas.microsoft.com/office/drawing/2014/main" id="{28E25BAE-7FE7-F8E1-A925-7E16F29BB0E5}"/>
              </a:ext>
            </a:extLst>
          </p:cNvPr>
          <p:cNvSpPr/>
          <p:nvPr/>
        </p:nvSpPr>
        <p:spPr>
          <a:xfrm rot="2474009">
            <a:off x="2556019" y="1953091"/>
            <a:ext cx="931243" cy="927421"/>
          </a:xfrm>
          <a:custGeom>
            <a:avLst>
              <a:gd name="f5" fmla="val 35928"/>
            </a:avLst>
            <a:gdLst>
              <a:gd name="f1" fmla="val w"/>
              <a:gd name="f2" fmla="val h"/>
              <a:gd name="f3" fmla="val ss"/>
              <a:gd name="f4" fmla="val 0"/>
              <a:gd name="f5" fmla="val 35928"/>
              <a:gd name="f6" fmla="abs f1"/>
              <a:gd name="f7" fmla="abs f2"/>
              <a:gd name="f8" fmla="abs f3"/>
              <a:gd name="f9" fmla="val f4"/>
              <a:gd name="f10" fmla="val f5"/>
              <a:gd name="f11" fmla="?: f6 f1 1"/>
              <a:gd name="f12" fmla="?: f7 f2 1"/>
              <a:gd name="f13" fmla="?: f8 f3 1"/>
              <a:gd name="f14" fmla="*/ f11 1 21600"/>
              <a:gd name="f15" fmla="*/ f12 1 21600"/>
              <a:gd name="f16" fmla="*/ 21600 f11 1"/>
              <a:gd name="f17" fmla="*/ 21600 f12 1"/>
              <a:gd name="f18" fmla="min f15 f14"/>
              <a:gd name="f19" fmla="*/ f16 1 f13"/>
              <a:gd name="f20" fmla="*/ f17 1 f13"/>
              <a:gd name="f21" fmla="val f19"/>
              <a:gd name="f22" fmla="val f20"/>
              <a:gd name="f23" fmla="*/ f9 f18 1"/>
              <a:gd name="f24" fmla="+- f22 0 f9"/>
              <a:gd name="f25" fmla="+- f21 0 f9"/>
              <a:gd name="f26" fmla="*/ f21 f18 1"/>
              <a:gd name="f27" fmla="*/ f22 f18 1"/>
              <a:gd name="f28" fmla="min f25 f24"/>
              <a:gd name="f29" fmla="+- f25 0 f24"/>
              <a:gd name="f30" fmla="*/ f28 f10 1"/>
              <a:gd name="f31" fmla="*/ f30 1 100000"/>
              <a:gd name="f32" fmla="+- f21 0 f31"/>
              <a:gd name="f33" fmla="+- f22 0 f31"/>
              <a:gd name="f34" fmla="?: f29 f9 f31"/>
              <a:gd name="f35" fmla="?: f29 f31 f9"/>
              <a:gd name="f36" fmla="*/ f31 f18 1"/>
              <a:gd name="f37" fmla="?: f29 f21 f32"/>
              <a:gd name="f38" fmla="?: f29 f33 f22"/>
              <a:gd name="f39" fmla="*/ f34 f18 1"/>
              <a:gd name="f40" fmla="*/ f35 f18 1"/>
              <a:gd name="f41" fmla="*/ f32 f18 1"/>
              <a:gd name="f42" fmla="*/ f33 f18 1"/>
              <a:gd name="f43" fmla="*/ f37 f18 1"/>
              <a:gd name="f44" fmla="*/ f38 f18 1"/>
            </a:gdLst>
            <a:ahLst/>
            <a:cxnLst>
              <a:cxn ang="3cd4">
                <a:pos x="hc" y="t"/>
              </a:cxn>
              <a:cxn ang="0">
                <a:pos x="r" y="vc"/>
              </a:cxn>
              <a:cxn ang="cd4">
                <a:pos x="hc" y="b"/>
              </a:cxn>
              <a:cxn ang="cd2">
                <a:pos x="l" y="vc"/>
              </a:cxn>
            </a:cxnLst>
            <a:rect l="f39" t="f40" r="f43" b="f44"/>
            <a:pathLst>
              <a:path>
                <a:moveTo>
                  <a:pt x="f23" y="f36"/>
                </a:moveTo>
                <a:lnTo>
                  <a:pt x="f36" y="f36"/>
                </a:lnTo>
                <a:lnTo>
                  <a:pt x="f36" y="f23"/>
                </a:lnTo>
                <a:lnTo>
                  <a:pt x="f41" y="f23"/>
                </a:lnTo>
                <a:lnTo>
                  <a:pt x="f41" y="f36"/>
                </a:lnTo>
                <a:lnTo>
                  <a:pt x="f26" y="f36"/>
                </a:lnTo>
                <a:lnTo>
                  <a:pt x="f26" y="f42"/>
                </a:lnTo>
                <a:lnTo>
                  <a:pt x="f41" y="f42"/>
                </a:lnTo>
                <a:lnTo>
                  <a:pt x="f41" y="f27"/>
                </a:lnTo>
                <a:lnTo>
                  <a:pt x="f36" y="f27"/>
                </a:lnTo>
                <a:lnTo>
                  <a:pt x="f36" y="f42"/>
                </a:lnTo>
                <a:lnTo>
                  <a:pt x="f23" y="f42"/>
                </a:lnTo>
                <a:close/>
              </a:path>
            </a:pathLst>
          </a:custGeom>
          <a:solidFill>
            <a:srgbClr val="FF0000"/>
          </a:solidFill>
          <a:ln w="12701" cap="flat">
            <a:solidFill>
              <a:srgbClr val="787878"/>
            </a:solidFill>
            <a:prstDash val="solid"/>
            <a:miter/>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BE" sz="1800" b="0" i="0" u="none" strike="noStrike" kern="1200" cap="none" spc="0" baseline="0">
              <a:solidFill>
                <a:srgbClr val="FFFFFF"/>
              </a:solidFill>
              <a:uFillTx/>
              <a:latin typeface="Calibri"/>
            </a:endParaRPr>
          </a:p>
        </p:txBody>
      </p:sp>
      <p:pic>
        <p:nvPicPr>
          <p:cNvPr id="6" name="Picture 6">
            <a:extLst>
              <a:ext uri="{FF2B5EF4-FFF2-40B4-BE49-F238E27FC236}">
                <a16:creationId xmlns:a16="http://schemas.microsoft.com/office/drawing/2014/main" id="{38F0E2F8-7F73-BB23-3665-31664A24AB8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871" b="92742" l="6587" r="90419">
                        <a14:foregroundMark x1="14970" y1="58065" x2="30539" y2="83871"/>
                        <a14:foregroundMark x1="48503" y1="80645" x2="83234" y2="58871"/>
                        <a14:foregroundMark x1="83234" y1="58871" x2="83234" y2="58871"/>
                        <a14:foregroundMark x1="79042" y1="45161" x2="52096" y2="62097"/>
                        <a14:foregroundMark x1="47904" y1="68548" x2="8982" y2="50806"/>
                        <a14:foregroundMark x1="89222" y1="41129" x2="89222" y2="41129"/>
                        <a14:foregroundMark x1="37126" y1="92742" x2="37126" y2="92742"/>
                        <a14:foregroundMark x1="37126" y1="92742" x2="37126" y2="92742"/>
                        <a14:foregroundMark x1="6587" y1="43548" x2="6587" y2="43548"/>
                        <a14:foregroundMark x1="6587" y1="43548" x2="6587" y2="43548"/>
                        <a14:foregroundMark x1="90419" y1="53226" x2="89222" y2="31452"/>
                      </a14:backgroundRemoval>
                    </a14:imgEffect>
                  </a14:imgLayer>
                </a14:imgProps>
              </a:ext>
            </a:extLst>
          </a:blip>
          <a:srcRect/>
          <a:stretch>
            <a:fillRect/>
          </a:stretch>
        </p:blipFill>
        <p:spPr>
          <a:xfrm>
            <a:off x="358856" y="3798911"/>
            <a:ext cx="1590671" cy="1181103"/>
          </a:xfrm>
          <a:prstGeom prst="rect">
            <a:avLst/>
          </a:prstGeom>
          <a:noFill/>
          <a:ln cap="flat">
            <a:noFill/>
          </a:ln>
        </p:spPr>
      </p:pic>
      <p:pic>
        <p:nvPicPr>
          <p:cNvPr id="7" name="Picture 8">
            <a:extLst>
              <a:ext uri="{FF2B5EF4-FFF2-40B4-BE49-F238E27FC236}">
                <a16:creationId xmlns:a16="http://schemas.microsoft.com/office/drawing/2014/main" id="{7E74842E-B33F-85CA-A070-9396411C0C65}"/>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6623" b="96026" l="8861" r="88608">
                        <a14:foregroundMark x1="56962" y1="17219" x2="56962" y2="17219"/>
                        <a14:foregroundMark x1="56962" y1="17219" x2="56962" y2="17219"/>
                        <a14:foregroundMark x1="39241" y1="9272" x2="49367" y2="27152"/>
                        <a14:foregroundMark x1="59494" y1="38411" x2="59494" y2="38411"/>
                        <a14:foregroundMark x1="59494" y1="38411" x2="59494" y2="38411"/>
                        <a14:foregroundMark x1="59494" y1="38411" x2="59494" y2="38411"/>
                        <a14:foregroundMark x1="59494" y1="38411" x2="46835" y2="6623"/>
                        <a14:foregroundMark x1="46835" y1="6623" x2="46835" y2="6623"/>
                        <a14:foregroundMark x1="60759" y1="32450" x2="60759" y2="32450"/>
                        <a14:foregroundMark x1="60759" y1="32450" x2="60759" y2="32450"/>
                        <a14:foregroundMark x1="62025" y1="32450" x2="62025" y2="32450"/>
                        <a14:foregroundMark x1="62025" y1="32450" x2="62025" y2="32450"/>
                        <a14:foregroundMark x1="64557" y1="32450" x2="64557" y2="16556"/>
                        <a14:foregroundMark x1="40506" y1="96026" x2="40506" y2="96026"/>
                        <a14:foregroundMark x1="40506" y1="96026" x2="40506" y2="96026"/>
                      </a14:backgroundRemoval>
                    </a14:imgEffect>
                  </a14:imgLayer>
                </a14:imgProps>
              </a:ext>
            </a:extLst>
          </a:blip>
          <a:srcRect/>
          <a:stretch>
            <a:fillRect/>
          </a:stretch>
        </p:blipFill>
        <p:spPr>
          <a:xfrm>
            <a:off x="2167169" y="4476460"/>
            <a:ext cx="752478" cy="1438278"/>
          </a:xfrm>
          <a:prstGeom prst="rect">
            <a:avLst/>
          </a:prstGeom>
          <a:noFill/>
          <a:ln cap="flat">
            <a:noFill/>
          </a:ln>
        </p:spPr>
      </p:pic>
      <p:sp>
        <p:nvSpPr>
          <p:cNvPr id="8" name="Tekstvak 5">
            <a:extLst>
              <a:ext uri="{FF2B5EF4-FFF2-40B4-BE49-F238E27FC236}">
                <a16:creationId xmlns:a16="http://schemas.microsoft.com/office/drawing/2014/main" id="{AFD7453D-886C-2C3B-6E2A-20453E45C90F}"/>
              </a:ext>
            </a:extLst>
          </p:cNvPr>
          <p:cNvSpPr txBox="1"/>
          <p:nvPr/>
        </p:nvSpPr>
        <p:spPr>
          <a:xfrm>
            <a:off x="1026079" y="4980014"/>
            <a:ext cx="1342496" cy="83099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400" b="0" i="0" u="none" strike="noStrike" kern="1200" cap="none" spc="0" baseline="0">
                <a:uFillTx/>
                <a:latin typeface="Agency FB" pitchFamily="34"/>
              </a:rPr>
              <a:t>fruit + koek + drinkbus</a:t>
            </a:r>
            <a:r>
              <a:rPr lang="nl-NL" sz="1800" b="0" i="0" u="none" strike="noStrike" kern="1200" cap="none" spc="0" baseline="0">
                <a:uFillTx/>
                <a:latin typeface="Agency FB" pitchFamily="34"/>
              </a:rPr>
              <a:t>​</a:t>
            </a:r>
            <a:endParaRPr lang="nl-BE" sz="1800" b="0" i="0" u="none" strike="noStrike" kern="1200" cap="none" spc="0" baseline="0">
              <a:uFillTx/>
              <a:latin typeface="Calibri"/>
            </a:endParaRPr>
          </a:p>
        </p:txBody>
      </p:sp>
      <p:pic>
        <p:nvPicPr>
          <p:cNvPr id="9" name="Picture 10">
            <a:extLst>
              <a:ext uri="{FF2B5EF4-FFF2-40B4-BE49-F238E27FC236}">
                <a16:creationId xmlns:a16="http://schemas.microsoft.com/office/drawing/2014/main" id="{357C75EE-318A-DDFF-BEE6-0EFDA22485D9}"/>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346" b="89720" l="4667" r="96000">
                        <a14:foregroundMark x1="68667" y1="45794" x2="89333" y2="39252"/>
                        <a14:foregroundMark x1="5333" y1="38318" x2="5333" y2="38318"/>
                        <a14:foregroundMark x1="5333" y1="38318" x2="5333" y2="38318"/>
                        <a14:foregroundMark x1="96000" y1="33645" x2="96000" y2="33645"/>
                        <a14:foregroundMark x1="96000" y1="33645" x2="96000" y2="33645"/>
                      </a14:backgroundRemoval>
                    </a14:imgEffect>
                  </a14:imgLayer>
                </a14:imgProps>
              </a:ext>
            </a:extLst>
          </a:blip>
          <a:srcRect/>
          <a:stretch>
            <a:fillRect/>
          </a:stretch>
        </p:blipFill>
        <p:spPr>
          <a:xfrm>
            <a:off x="4870004" y="1387738"/>
            <a:ext cx="2190134" cy="1562289"/>
          </a:xfrm>
          <a:prstGeom prst="rect">
            <a:avLst/>
          </a:prstGeom>
          <a:noFill/>
          <a:ln cap="flat">
            <a:noFill/>
          </a:ln>
        </p:spPr>
      </p:pic>
      <p:sp>
        <p:nvSpPr>
          <p:cNvPr id="10" name="Tekstvak 7">
            <a:extLst>
              <a:ext uri="{FF2B5EF4-FFF2-40B4-BE49-F238E27FC236}">
                <a16:creationId xmlns:a16="http://schemas.microsoft.com/office/drawing/2014/main" id="{35D86E7E-7D01-F0BB-D430-34911F660FCD}"/>
              </a:ext>
            </a:extLst>
          </p:cNvPr>
          <p:cNvSpPr txBox="1"/>
          <p:nvPr/>
        </p:nvSpPr>
        <p:spPr>
          <a:xfrm>
            <a:off x="5135819" y="2758159"/>
            <a:ext cx="2190134" cy="132343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BE" sz="2000" b="0" i="0" u="none" strike="noStrike" kern="1200" cap="none" spc="0" baseline="0">
                <a:uFillTx/>
                <a:latin typeface="Agency FB" pitchFamily="34"/>
              </a:rPr>
              <a:t>2 kleine potjes meegeven:</a:t>
            </a:r>
            <a:r>
              <a:rPr lang="en-US" sz="2000" b="0" i="0" u="none" strike="noStrike" kern="1200" cap="none" spc="0" baseline="0">
                <a:uFillTx/>
                <a:latin typeface="Agency FB" pitchFamily="34"/>
              </a:rPr>
              <a:t>​</a:t>
            </a:r>
            <a:endParaRPr lang="en-US" sz="2000" b="0" i="0" u="none" strike="noStrike" kern="1200" cap="none" spc="0" baseline="0">
              <a:uFillTx/>
              <a:latin typeface="Arial" pitchFamily="34"/>
            </a:endParaRPr>
          </a:p>
          <a:p>
            <a:pPr marL="0" marR="0" lvl="0" indent="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b="0" i="0" u="none" strike="noStrike" kern="1200" cap="none" spc="0" baseline="0">
                <a:uFillTx/>
                <a:latin typeface="Agency FB" pitchFamily="34"/>
              </a:rPr>
              <a:t> letterdoos</a:t>
            </a:r>
            <a:r>
              <a:rPr lang="en-US" sz="2000" b="0" i="0" u="none" strike="noStrike" kern="1200" cap="none" spc="0" baseline="0">
                <a:uFillTx/>
                <a:latin typeface="Agency FB" pitchFamily="34"/>
              </a:rPr>
              <a:t>​</a:t>
            </a:r>
            <a:endParaRPr lang="en-US" sz="2000" b="0" i="0" u="none" strike="noStrike" kern="1200" cap="none" spc="0" baseline="0">
              <a:uFillTx/>
              <a:latin typeface="Arial" pitchFamily="34"/>
            </a:endParaRPr>
          </a:p>
          <a:p>
            <a:pPr marL="0" marR="0" lvl="0" indent="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b="0" i="0" u="none" strike="noStrike" kern="1200" cap="none" spc="0" baseline="0">
                <a:uFillTx/>
                <a:latin typeface="Agency FB" pitchFamily="34"/>
              </a:rPr>
              <a:t> rekendoos </a:t>
            </a:r>
            <a:r>
              <a:rPr lang="en-US" sz="2000" b="0" i="0" u="none" strike="noStrike" kern="1200" cap="none" spc="0" baseline="0">
                <a:uFillTx/>
                <a:latin typeface="Agency FB" pitchFamily="34"/>
              </a:rPr>
              <a:t>​</a:t>
            </a:r>
            <a:endParaRPr lang="en-US" sz="2000" b="0" i="0" u="none" strike="noStrike" kern="1200" cap="none" spc="0" baseline="0">
              <a:uFillTx/>
              <a:latin typeface="Arial" pitchFamily="34"/>
            </a:endParaRPr>
          </a:p>
        </p:txBody>
      </p:sp>
      <p:sp>
        <p:nvSpPr>
          <p:cNvPr id="12" name="Tekstvak 9">
            <a:extLst>
              <a:ext uri="{FF2B5EF4-FFF2-40B4-BE49-F238E27FC236}">
                <a16:creationId xmlns:a16="http://schemas.microsoft.com/office/drawing/2014/main" id="{D47D2925-D873-0A67-21FD-D7CBD1C23CA4}"/>
              </a:ext>
            </a:extLst>
          </p:cNvPr>
          <p:cNvSpPr txBox="1"/>
          <p:nvPr/>
        </p:nvSpPr>
        <p:spPr>
          <a:xfrm>
            <a:off x="4446023" y="5666513"/>
            <a:ext cx="2270638" cy="101566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BE" sz="2000" b="0" i="0" u="none" strike="noStrike" kern="1200" cap="none" spc="0" baseline="0">
                <a:uFillTx/>
                <a:latin typeface="Agency FB" pitchFamily="34"/>
              </a:rPr>
              <a:t>Huisjeskaft</a:t>
            </a:r>
            <a:r>
              <a:rPr lang="en-US" sz="2000" b="0" i="0" u="none" strike="noStrike" kern="1200" cap="none" spc="0" baseline="0">
                <a:uFillTx/>
                <a:latin typeface="Agency FB" pitchFamily="34"/>
              </a:rPr>
              <a:t>​</a:t>
            </a:r>
            <a:endParaRPr lang="en-US" sz="2000" b="0" i="0" u="none" strike="noStrike" kern="1200" cap="none" spc="0" baseline="0">
              <a:uFillTx/>
              <a:latin typeface="Arial" pitchFamily="34"/>
            </a:endParaRPr>
          </a:p>
          <a:p>
            <a:pPr marL="0" marR="0" lvl="0" indent="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b="0" i="0" u="none" strike="noStrike" kern="1200" cap="none" spc="0" baseline="0">
                <a:uFillTx/>
                <a:latin typeface="Agency FB" pitchFamily="34"/>
              </a:rPr>
              <a:t> agenda</a:t>
            </a:r>
            <a:r>
              <a:rPr lang="en-US" sz="2000" b="0" i="0" u="none" strike="noStrike" kern="1200" cap="none" spc="0" baseline="0">
                <a:uFillTx/>
                <a:latin typeface="Agency FB" pitchFamily="34"/>
              </a:rPr>
              <a:t>​</a:t>
            </a:r>
            <a:endParaRPr lang="en-US" sz="2000" b="0" i="0" u="none" strike="noStrike" kern="1200" cap="none" spc="0" baseline="0">
              <a:uFillTx/>
              <a:latin typeface="Arial" pitchFamily="34"/>
            </a:endParaRPr>
          </a:p>
          <a:p>
            <a:pPr marL="0" marR="0" lvl="0" indent="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nl-BE" sz="2000" b="0" i="0" u="none" strike="noStrike" kern="1200" cap="none" spc="0" baseline="0">
                <a:uFillTx/>
                <a:latin typeface="Agency FB" pitchFamily="34"/>
              </a:rPr>
              <a:t> huiswerk</a:t>
            </a:r>
            <a:r>
              <a:rPr lang="en-US" sz="2000" b="0" i="0" u="none" strike="noStrike" kern="1200" cap="none" spc="0" baseline="0">
                <a:uFillTx/>
                <a:latin typeface="Agency FB" pitchFamily="34"/>
              </a:rPr>
              <a:t>​</a:t>
            </a:r>
            <a:endParaRPr lang="en-US" sz="2000" b="0" i="0" u="none" strike="noStrike" kern="1200" cap="none" spc="0" baseline="0">
              <a:uFillTx/>
              <a:latin typeface="Arial" pitchFamily="34"/>
            </a:endParaRPr>
          </a:p>
        </p:txBody>
      </p:sp>
      <p:sp>
        <p:nvSpPr>
          <p:cNvPr id="15" name="Tekstvak 11">
            <a:extLst>
              <a:ext uri="{FF2B5EF4-FFF2-40B4-BE49-F238E27FC236}">
                <a16:creationId xmlns:a16="http://schemas.microsoft.com/office/drawing/2014/main" id="{2CEB8C26-684D-3CC5-1AD5-625C9E609567}"/>
              </a:ext>
            </a:extLst>
          </p:cNvPr>
          <p:cNvSpPr txBox="1"/>
          <p:nvPr/>
        </p:nvSpPr>
        <p:spPr>
          <a:xfrm>
            <a:off x="9537244" y="3321998"/>
            <a:ext cx="2497144" cy="40011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BE" sz="2000" b="0" i="0" u="none" strike="noStrike" kern="1200" cap="none" spc="0" baseline="0">
                <a:uFillTx/>
                <a:latin typeface="Agency FB" pitchFamily="34"/>
              </a:rPr>
              <a:t>Leeswerkschrift </a:t>
            </a:r>
            <a:endParaRPr lang="nl-BE" sz="2000" b="0" i="0" u="none" strike="noStrike" kern="1200" cap="none" spc="0" baseline="0">
              <a:uFillTx/>
              <a:latin typeface="Calibri"/>
            </a:endParaRPr>
          </a:p>
        </p:txBody>
      </p:sp>
      <p:pic>
        <p:nvPicPr>
          <p:cNvPr id="16" name="Picture 18">
            <a:extLst>
              <a:ext uri="{FF2B5EF4-FFF2-40B4-BE49-F238E27FC236}">
                <a16:creationId xmlns:a16="http://schemas.microsoft.com/office/drawing/2014/main" id="{5B38D241-A390-73B0-36B8-CA464002398A}"/>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5479" b="92466" l="2190" r="89051">
                        <a14:foregroundMark x1="2190" y1="58904" x2="59124" y2="92466"/>
                        <a14:foregroundMark x1="87591" y1="69863" x2="86861" y2="34932"/>
                        <a14:foregroundMark x1="60584" y1="16438" x2="60584" y2="16438"/>
                        <a14:foregroundMark x1="60584" y1="16438" x2="60584" y2="16438"/>
                        <a14:foregroundMark x1="62774" y1="5479" x2="62774" y2="5479"/>
                        <a14:foregroundMark x1="62774" y1="5479" x2="62774" y2="5479"/>
                        <a14:foregroundMark x1="62774" y1="5479" x2="52555" y2="31507"/>
                      </a14:backgroundRemoval>
                    </a14:imgEffect>
                  </a14:imgLayer>
                </a14:imgProps>
              </a:ext>
            </a:extLst>
          </a:blip>
          <a:srcRect/>
          <a:stretch>
            <a:fillRect/>
          </a:stretch>
        </p:blipFill>
        <p:spPr>
          <a:xfrm>
            <a:off x="9861000" y="4549552"/>
            <a:ext cx="1304921" cy="1390646"/>
          </a:xfrm>
          <a:prstGeom prst="rect">
            <a:avLst/>
          </a:prstGeom>
          <a:noFill/>
          <a:ln cap="flat">
            <a:noFill/>
          </a:ln>
        </p:spPr>
      </p:pic>
      <p:sp>
        <p:nvSpPr>
          <p:cNvPr id="17" name="Tekstvak 13">
            <a:extLst>
              <a:ext uri="{FF2B5EF4-FFF2-40B4-BE49-F238E27FC236}">
                <a16:creationId xmlns:a16="http://schemas.microsoft.com/office/drawing/2014/main" id="{A5A4DAB0-F11D-B5CF-C54D-7F10AEC18085}"/>
              </a:ext>
            </a:extLst>
          </p:cNvPr>
          <p:cNvSpPr txBox="1"/>
          <p:nvPr/>
        </p:nvSpPr>
        <p:spPr>
          <a:xfrm>
            <a:off x="9537244" y="5885936"/>
            <a:ext cx="2497144" cy="1015663"/>
          </a:xfrm>
          <a:prstGeom prst="rect">
            <a:avLst/>
          </a:prstGeom>
          <a:noFill/>
          <a:ln cap="flat">
            <a:noFill/>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BE" sz="2000" b="0" i="0" u="none" strike="noStrike" kern="1200" cap="none" spc="0" baseline="0">
                <a:uFillTx/>
                <a:latin typeface="Agency FB" pitchFamily="34"/>
              </a:rPr>
              <a:t>woensdag = </a:t>
            </a:r>
            <a:r>
              <a:rPr lang="nl-BE" sz="2000" b="0" i="0" u="none" strike="noStrike" kern="1200" cap="none" spc="0" baseline="0" err="1">
                <a:uFillTx/>
                <a:latin typeface="Agency FB" pitchFamily="34"/>
              </a:rPr>
              <a:t>fruitdag</a:t>
            </a:r>
            <a:endParaRPr lang="nl-BE" sz="2000" b="0" i="0" u="none" strike="noStrike" kern="1200" cap="none" spc="0" baseline="0">
              <a:uFillTx/>
              <a:latin typeface="Agency FB" pitchFamily="34"/>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BE" sz="2000">
                <a:latin typeface="Agency FB" pitchFamily="34"/>
              </a:rPr>
              <a:t>Elke woensdag fruit op school!</a:t>
            </a:r>
            <a:r>
              <a:rPr lang="nl-BE" sz="2000" b="0" i="0" u="none" strike="noStrike" kern="1200" cap="none" spc="0" baseline="0">
                <a:uFillTx/>
                <a:latin typeface="Agency FB" pitchFamily="34"/>
              </a:rPr>
              <a:t>​</a:t>
            </a:r>
            <a:endParaRPr lang="nl-BE" sz="2000" b="0" i="0" u="none" strike="noStrike" kern="1200" cap="none" spc="0" baseline="0">
              <a:uFillTx/>
              <a:latin typeface="Calibri"/>
            </a:endParaRPr>
          </a:p>
        </p:txBody>
      </p:sp>
      <p:pic>
        <p:nvPicPr>
          <p:cNvPr id="1026" name="Picture 2" descr="KOOGO werkte mee aan de huiswerkmappen van KLASSE! 🔈🎶🎶  #ouderbetrokkenheid #verbinding #samenwerking #klasse | KOOGO Ouderkoepel |  Facebook">
            <a:extLst>
              <a:ext uri="{FF2B5EF4-FFF2-40B4-BE49-F238E27FC236}">
                <a16:creationId xmlns:a16="http://schemas.microsoft.com/office/drawing/2014/main" id="{C1FFF89A-C53A-26AC-84F0-69EC848D5F3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493007" y="4321366"/>
            <a:ext cx="2274638" cy="2274638"/>
          </a:xfrm>
          <a:prstGeom prst="rect">
            <a:avLst/>
          </a:prstGeom>
          <a:noFill/>
          <a:extLst>
            <a:ext uri="{909E8E84-426E-40DD-AFC4-6F175D3DCCD1}">
              <a14:hiddenFill xmlns:a14="http://schemas.microsoft.com/office/drawing/2010/main">
                <a:solidFill>
                  <a:srgbClr val="FFFFFF"/>
                </a:solidFill>
              </a14:hiddenFill>
            </a:ext>
          </a:extLst>
        </p:spPr>
      </p:pic>
      <p:pic>
        <p:nvPicPr>
          <p:cNvPr id="13" name="Afbeelding 12">
            <a:extLst>
              <a:ext uri="{FF2B5EF4-FFF2-40B4-BE49-F238E27FC236}">
                <a16:creationId xmlns:a16="http://schemas.microsoft.com/office/drawing/2014/main" id="{3FC8E48C-F71C-CD12-4BE9-42E3783A575C}"/>
              </a:ext>
            </a:extLst>
          </p:cNvPr>
          <p:cNvPicPr>
            <a:picLocks noChangeAspect="1"/>
          </p:cNvPicPr>
          <p:nvPr/>
        </p:nvPicPr>
        <p:blipFill>
          <a:blip r:embed="rId15"/>
          <a:stretch>
            <a:fillRect/>
          </a:stretch>
        </p:blipFill>
        <p:spPr>
          <a:xfrm>
            <a:off x="9537244" y="1187246"/>
            <a:ext cx="1490299" cy="21347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C82C228-8916-A843-4B5F-4C2B6FE5F1D6}"/>
              </a:ext>
            </a:extLst>
          </p:cNvPr>
          <p:cNvSpPr txBox="1">
            <a:spLocks noGrp="1"/>
          </p:cNvSpPr>
          <p:nvPr>
            <p:ph idx="1"/>
          </p:nvPr>
        </p:nvSpPr>
        <p:spPr>
          <a:xfrm>
            <a:off x="-99413" y="2760354"/>
            <a:ext cx="8596667" cy="3880768"/>
          </a:xfrm>
        </p:spPr>
        <p:txBody>
          <a:bodyPr/>
          <a:lstStyle/>
          <a:p>
            <a:pPr lvl="0"/>
            <a:r>
              <a:rPr lang="nl-BE">
                <a:solidFill>
                  <a:srgbClr val="000000"/>
                </a:solidFill>
                <a:latin typeface="Times New Roman" pitchFamily="18"/>
              </a:rPr>
              <a:t>   </a:t>
            </a:r>
            <a:endParaRPr lang="nl-BE"/>
          </a:p>
        </p:txBody>
      </p:sp>
      <p:pic>
        <p:nvPicPr>
          <p:cNvPr id="4" name="Picture 2" descr="A picture containing logo&#10;&#10;Description automatically generated">
            <a:extLst>
              <a:ext uri="{FF2B5EF4-FFF2-40B4-BE49-F238E27FC236}">
                <a16:creationId xmlns:a16="http://schemas.microsoft.com/office/drawing/2014/main" id="{84C72C6F-E82B-2603-C4D9-0212574E3958}"/>
              </a:ext>
            </a:extLst>
          </p:cNvPr>
          <p:cNvPicPr>
            <a:picLocks noChangeAspect="1"/>
          </p:cNvPicPr>
          <p:nvPr/>
        </p:nvPicPr>
        <p:blipFill>
          <a:blip r:embed="rId2"/>
          <a:srcRect/>
          <a:stretch>
            <a:fillRect/>
          </a:stretch>
        </p:blipFill>
        <p:spPr>
          <a:xfrm>
            <a:off x="4579376" y="306823"/>
            <a:ext cx="3033247" cy="1276008"/>
          </a:xfrm>
          <a:prstGeom prst="rect">
            <a:avLst/>
          </a:prstGeom>
          <a:noFill/>
          <a:ln cap="flat">
            <a:noFill/>
          </a:ln>
        </p:spPr>
      </p:pic>
      <p:pic>
        <p:nvPicPr>
          <p:cNvPr id="5" name="Picture 4">
            <a:extLst>
              <a:ext uri="{FF2B5EF4-FFF2-40B4-BE49-F238E27FC236}">
                <a16:creationId xmlns:a16="http://schemas.microsoft.com/office/drawing/2014/main" id="{126EEA3F-1DF0-484D-B2E0-61B46E2FF2A4}"/>
              </a:ext>
            </a:extLst>
          </p:cNvPr>
          <p:cNvPicPr>
            <a:picLocks noChangeAspect="1"/>
          </p:cNvPicPr>
          <p:nvPr/>
        </p:nvPicPr>
        <p:blipFill>
          <a:blip r:embed="rId3"/>
          <a:srcRect/>
          <a:stretch>
            <a:fillRect/>
          </a:stretch>
        </p:blipFill>
        <p:spPr>
          <a:xfrm>
            <a:off x="2420577" y="1582831"/>
            <a:ext cx="7670142" cy="4984421"/>
          </a:xfrm>
          <a:prstGeom prst="rect">
            <a:avLst/>
          </a:prstGeom>
          <a:noFill/>
          <a:ln cap="flat">
            <a:noFill/>
          </a:ln>
        </p:spPr>
      </p:pic>
      <p:sp>
        <p:nvSpPr>
          <p:cNvPr id="6" name="Tekstvak 4">
            <a:extLst>
              <a:ext uri="{FF2B5EF4-FFF2-40B4-BE49-F238E27FC236}">
                <a16:creationId xmlns:a16="http://schemas.microsoft.com/office/drawing/2014/main" id="{3F69378F-0387-84F4-8E01-79031884CE14}"/>
              </a:ext>
            </a:extLst>
          </p:cNvPr>
          <p:cNvSpPr txBox="1"/>
          <p:nvPr/>
        </p:nvSpPr>
        <p:spPr>
          <a:xfrm>
            <a:off x="1027465" y="3038167"/>
            <a:ext cx="1838629" cy="101566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BE" sz="2000" b="0" i="0" u="none" strike="noStrike" kern="1200" cap="none" spc="0" baseline="0">
                <a:solidFill>
                  <a:srgbClr val="0D0D0D"/>
                </a:solidFill>
                <a:highlight>
                  <a:srgbClr val="C0C0C0"/>
                </a:highlight>
                <a:uFillTx/>
                <a:latin typeface="Tw Cen MT" pitchFamily="34"/>
              </a:rPr>
              <a:t>Elk kind een eigen avatar​</a:t>
            </a:r>
            <a:endParaRPr lang="nl-BE" sz="2000" b="0" i="0" u="none" strike="noStrike" kern="1200" cap="none" spc="0" baseline="0">
              <a:solidFill>
                <a:srgbClr val="0D0D0D"/>
              </a:solidFill>
              <a:highlight>
                <a:srgbClr val="C0C0C0"/>
              </a:highlight>
              <a:uFillTx/>
              <a:latin typeface="Calibri"/>
            </a:endParaRPr>
          </a:p>
        </p:txBody>
      </p:sp>
      <p:sp>
        <p:nvSpPr>
          <p:cNvPr id="7" name="Tekstvak 6">
            <a:extLst>
              <a:ext uri="{FF2B5EF4-FFF2-40B4-BE49-F238E27FC236}">
                <a16:creationId xmlns:a16="http://schemas.microsoft.com/office/drawing/2014/main" id="{D4FF6AE6-7C70-8B5B-3830-08555CC79951}"/>
              </a:ext>
            </a:extLst>
          </p:cNvPr>
          <p:cNvSpPr txBox="1"/>
          <p:nvPr/>
        </p:nvSpPr>
        <p:spPr>
          <a:xfrm>
            <a:off x="628650" y="5427402"/>
            <a:ext cx="2227002" cy="64633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800" b="0" i="0" u="none" strike="noStrike" kern="1200" cap="none" spc="0" baseline="0">
                <a:solidFill>
                  <a:srgbClr val="000000"/>
                </a:solidFill>
                <a:highlight>
                  <a:srgbClr val="C0C0C0"/>
                </a:highlight>
                <a:uFillTx/>
                <a:latin typeface="Tw Cen MT" pitchFamily="34"/>
              </a:rPr>
              <a:t>Oefenen = pingping verdienen</a:t>
            </a:r>
            <a:endParaRPr lang="nl-BE" sz="1800" b="0" i="0" u="none" strike="noStrike" kern="1200" cap="none" spc="0" baseline="0">
              <a:solidFill>
                <a:srgbClr val="000000"/>
              </a:solidFill>
              <a:highlight>
                <a:srgbClr val="C0C0C0"/>
              </a:highlight>
              <a:uFillTx/>
              <a:latin typeface="Calibri"/>
            </a:endParaRPr>
          </a:p>
        </p:txBody>
      </p:sp>
      <p:sp>
        <p:nvSpPr>
          <p:cNvPr id="8" name="Tekstvak 8">
            <a:extLst>
              <a:ext uri="{FF2B5EF4-FFF2-40B4-BE49-F238E27FC236}">
                <a16:creationId xmlns:a16="http://schemas.microsoft.com/office/drawing/2014/main" id="{4C16A051-F786-1B1C-06DB-09BDE65FA370}"/>
              </a:ext>
            </a:extLst>
          </p:cNvPr>
          <p:cNvSpPr txBox="1"/>
          <p:nvPr/>
        </p:nvSpPr>
        <p:spPr>
          <a:xfrm>
            <a:off x="8497254" y="4965740"/>
            <a:ext cx="2521970" cy="9233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BE" sz="1800" b="0" i="0" u="none" strike="noStrike" kern="1200" cap="all" spc="0" baseline="0">
                <a:solidFill>
                  <a:srgbClr val="000000"/>
                </a:solidFill>
                <a:highlight>
                  <a:srgbClr val="C0C0C0"/>
                </a:highlight>
                <a:uFillTx/>
                <a:latin typeface="Tw Cen MT" pitchFamily="34"/>
              </a:rPr>
              <a:t>PINGPING = </a:t>
            </a:r>
            <a:r>
              <a:rPr lang="nl-BE" sz="1800" b="0" i="0" u="none" strike="noStrike" kern="1200" cap="none" spc="0" baseline="0">
                <a:solidFill>
                  <a:srgbClr val="000000"/>
                </a:solidFill>
                <a:highlight>
                  <a:srgbClr val="C0C0C0"/>
                </a:highlight>
                <a:uFillTx/>
                <a:latin typeface="Tw Cen MT" pitchFamily="34"/>
              </a:rPr>
              <a:t>​</a:t>
            </a:r>
            <a:br>
              <a:rPr lang="nl-BE" sz="1800" b="0" i="0" u="none" strike="noStrike" kern="1200" cap="none" spc="0" baseline="0">
                <a:solidFill>
                  <a:srgbClr val="000000"/>
                </a:solidFill>
                <a:highlight>
                  <a:srgbClr val="C0C0C0"/>
                </a:highlight>
                <a:uFillTx/>
                <a:latin typeface="Tw Cen MT" pitchFamily="34"/>
              </a:rPr>
            </a:br>
            <a:r>
              <a:rPr lang="nl-BE" sz="1800" b="0" i="0" u="none" strike="noStrike" kern="1200" cap="all" spc="0" baseline="0">
                <a:solidFill>
                  <a:srgbClr val="000000"/>
                </a:solidFill>
                <a:highlight>
                  <a:srgbClr val="C0C0C0"/>
                </a:highlight>
                <a:uFillTx/>
                <a:latin typeface="Tw Cen MT" pitchFamily="34"/>
              </a:rPr>
              <a:t>SPULLEN KOPEN EN SPELLETJES SPELEN</a:t>
            </a:r>
            <a:r>
              <a:rPr lang="nl-BE" sz="1800" b="0" i="0" u="none" strike="noStrike" kern="1200" cap="none" spc="0" baseline="0">
                <a:solidFill>
                  <a:srgbClr val="000000"/>
                </a:solidFill>
                <a:highlight>
                  <a:srgbClr val="C0C0C0"/>
                </a:highlight>
                <a:uFillTx/>
                <a:latin typeface="Tw Cen MT" pitchFamily="34"/>
              </a:rPr>
              <a:t>​</a:t>
            </a:r>
            <a:endParaRPr lang="nl-BE" sz="1800" b="0" i="0" u="none" strike="noStrike" kern="1200" cap="none" spc="0" baseline="0">
              <a:solidFill>
                <a:srgbClr val="000000"/>
              </a:solidFill>
              <a:highlight>
                <a:srgbClr val="C0C0C0"/>
              </a:highlight>
              <a:uFillTx/>
              <a:latin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0" name="Freeform 6">
            <a:extLst>
              <a:ext uri="{FF2B5EF4-FFF2-40B4-BE49-F238E27FC236}">
                <a16:creationId xmlns:a16="http://schemas.microsoft.com/office/drawing/2014/main" id="{C98F4480-8749-4E48-82BB-3A0F2F311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nl-BE"/>
          </a:p>
        </p:txBody>
      </p:sp>
      <p:sp>
        <p:nvSpPr>
          <p:cNvPr id="32" name="Rectangle 31">
            <a:extLst>
              <a:ext uri="{FF2B5EF4-FFF2-40B4-BE49-F238E27FC236}">
                <a16:creationId xmlns:a16="http://schemas.microsoft.com/office/drawing/2014/main" id="{5249F694-12BA-47C4-9FF3-570372F3B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sp>
        <p:nvSpPr>
          <p:cNvPr id="2" name="Titel 1">
            <a:extLst>
              <a:ext uri="{FF2B5EF4-FFF2-40B4-BE49-F238E27FC236}">
                <a16:creationId xmlns:a16="http://schemas.microsoft.com/office/drawing/2014/main" id="{9BD825CB-5684-4E97-80FA-A48BC074B947}"/>
              </a:ext>
            </a:extLst>
          </p:cNvPr>
          <p:cNvSpPr>
            <a:spLocks noGrp="1"/>
          </p:cNvSpPr>
          <p:nvPr>
            <p:ph type="title"/>
          </p:nvPr>
        </p:nvSpPr>
        <p:spPr>
          <a:xfrm>
            <a:off x="5195727" y="382385"/>
            <a:ext cx="6335338" cy="1492132"/>
          </a:xfrm>
        </p:spPr>
        <p:txBody>
          <a:bodyPr vert="horz" lIns="91440" tIns="45720" rIns="91440" bIns="45720" rtlCol="0" anchor="t">
            <a:normAutofit/>
          </a:bodyPr>
          <a:lstStyle/>
          <a:p>
            <a:r>
              <a:rPr lang="en-US">
                <a:solidFill>
                  <a:schemeClr val="tx2"/>
                </a:solidFill>
                <a:latin typeface="+mj-lt"/>
                <a:ea typeface="+mj-ea"/>
                <a:cs typeface="+mj-cs"/>
              </a:rPr>
              <a:t>Uniform en schoenen</a:t>
            </a:r>
          </a:p>
        </p:txBody>
      </p:sp>
      <p:pic>
        <p:nvPicPr>
          <p:cNvPr id="26" name="Picture 25">
            <a:extLst>
              <a:ext uri="{FF2B5EF4-FFF2-40B4-BE49-F238E27FC236}">
                <a16:creationId xmlns:a16="http://schemas.microsoft.com/office/drawing/2014/main" id="{EF4F5B96-6B4E-4D6C-72B1-0FFDAD98804C}"/>
              </a:ext>
            </a:extLst>
          </p:cNvPr>
          <p:cNvPicPr>
            <a:picLocks noChangeAspect="1"/>
          </p:cNvPicPr>
          <p:nvPr/>
        </p:nvPicPr>
        <p:blipFill>
          <a:blip r:embed="rId3"/>
          <a:srcRect l="20305" r="19560" b="1"/>
          <a:stretch>
            <a:fillRect/>
          </a:stretch>
        </p:blipFill>
        <p:spPr>
          <a:xfrm>
            <a:off x="688434" y="-9525"/>
            <a:ext cx="4129822" cy="6867525"/>
          </a:xfrm>
          <a:prstGeom prst="rect">
            <a:avLst/>
          </a:prstGeom>
        </p:spPr>
      </p:pic>
      <p:sp>
        <p:nvSpPr>
          <p:cNvPr id="34" name="Freeform 6">
            <a:extLst>
              <a:ext uri="{FF2B5EF4-FFF2-40B4-BE49-F238E27FC236}">
                <a16:creationId xmlns:a16="http://schemas.microsoft.com/office/drawing/2014/main" id="{5402222E-F041-43A0-81BC-1B3F2EF76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nl-BE"/>
          </a:p>
        </p:txBody>
      </p:sp>
      <p:sp>
        <p:nvSpPr>
          <p:cNvPr id="3" name="Tijdelijke aanduiding voor inhoud 2">
            <a:extLst>
              <a:ext uri="{FF2B5EF4-FFF2-40B4-BE49-F238E27FC236}">
                <a16:creationId xmlns:a16="http://schemas.microsoft.com/office/drawing/2014/main" id="{95B371F2-DBA5-415A-82C8-651F587B857A}"/>
              </a:ext>
            </a:extLst>
          </p:cNvPr>
          <p:cNvSpPr>
            <a:spLocks noGrp="1"/>
          </p:cNvSpPr>
          <p:nvPr>
            <p:ph type="body" sz="quarter" idx="13"/>
          </p:nvPr>
        </p:nvSpPr>
        <p:spPr>
          <a:xfrm>
            <a:off x="5195727" y="2286001"/>
            <a:ext cx="6335338" cy="3593591"/>
          </a:xfrm>
        </p:spPr>
        <p:txBody>
          <a:bodyPr vert="horz" lIns="91440" tIns="45720" rIns="91440" bIns="45720" rtlCol="0">
            <a:normAutofit/>
          </a:bodyPr>
          <a:lstStyle/>
          <a:p>
            <a:pPr indent="-228600"/>
            <a:r>
              <a:rPr lang="en-US" sz="2800">
                <a:solidFill>
                  <a:schemeClr val="tx1">
                    <a:lumMod val="65000"/>
                    <a:lumOff val="35000"/>
                  </a:schemeClr>
                </a:solidFill>
              </a:rPr>
              <a:t>Neem </a:t>
            </a:r>
            <a:r>
              <a:rPr lang="en-US" sz="2800" err="1">
                <a:solidFill>
                  <a:schemeClr val="tx1">
                    <a:lumMod val="65000"/>
                    <a:lumOff val="35000"/>
                  </a:schemeClr>
                </a:solidFill>
              </a:rPr>
              <a:t>hiervoor</a:t>
            </a:r>
            <a:r>
              <a:rPr lang="en-US" sz="2800">
                <a:solidFill>
                  <a:schemeClr val="tx1">
                    <a:lumMod val="65000"/>
                    <a:lumOff val="35000"/>
                  </a:schemeClr>
                </a:solidFill>
              </a:rPr>
              <a:t> </a:t>
            </a:r>
            <a:r>
              <a:rPr lang="en-US" sz="2800" err="1">
                <a:solidFill>
                  <a:schemeClr val="tx1">
                    <a:lumMod val="65000"/>
                    <a:lumOff val="35000"/>
                  </a:schemeClr>
                </a:solidFill>
              </a:rPr>
              <a:t>een</a:t>
            </a:r>
            <a:r>
              <a:rPr lang="en-US" sz="2800">
                <a:solidFill>
                  <a:schemeClr val="tx1">
                    <a:lumMod val="65000"/>
                    <a:lumOff val="35000"/>
                  </a:schemeClr>
                </a:solidFill>
              </a:rPr>
              <a:t> </a:t>
            </a:r>
            <a:r>
              <a:rPr lang="en-US" sz="2800" err="1">
                <a:solidFill>
                  <a:schemeClr val="tx1">
                    <a:lumMod val="65000"/>
                    <a:lumOff val="35000"/>
                  </a:schemeClr>
                </a:solidFill>
              </a:rPr>
              <a:t>kijkje</a:t>
            </a:r>
            <a:r>
              <a:rPr lang="en-US" sz="2800">
                <a:solidFill>
                  <a:schemeClr val="tx1">
                    <a:lumMod val="65000"/>
                    <a:lumOff val="35000"/>
                  </a:schemeClr>
                </a:solidFill>
              </a:rPr>
              <a:t> in het </a:t>
            </a:r>
            <a:r>
              <a:rPr lang="en-US" sz="2800" err="1">
                <a:solidFill>
                  <a:schemeClr val="tx1">
                    <a:lumMod val="65000"/>
                    <a:lumOff val="35000"/>
                  </a:schemeClr>
                </a:solidFill>
              </a:rPr>
              <a:t>infoboekje</a:t>
            </a:r>
            <a:r>
              <a:rPr lang="en-US" sz="2800">
                <a:solidFill>
                  <a:schemeClr val="tx1">
                    <a:lumMod val="65000"/>
                    <a:lumOff val="35000"/>
                  </a:schemeClr>
                </a:solidFill>
              </a:rPr>
              <a:t> </a:t>
            </a:r>
            <a:r>
              <a:rPr lang="en-US" sz="2800" err="1">
                <a:solidFill>
                  <a:schemeClr val="tx1">
                    <a:lumMod val="65000"/>
                    <a:lumOff val="35000"/>
                  </a:schemeClr>
                </a:solidFill>
              </a:rPr>
              <a:t>dat</a:t>
            </a:r>
            <a:r>
              <a:rPr lang="en-US" sz="2800">
                <a:solidFill>
                  <a:schemeClr val="tx1">
                    <a:lumMod val="65000"/>
                    <a:lumOff val="35000"/>
                  </a:schemeClr>
                </a:solidFill>
              </a:rPr>
              <a:t> je online </a:t>
            </a:r>
            <a:r>
              <a:rPr lang="en-US" sz="2800" err="1">
                <a:solidFill>
                  <a:schemeClr val="tx1">
                    <a:lumMod val="65000"/>
                    <a:lumOff val="35000"/>
                  </a:schemeClr>
                </a:solidFill>
              </a:rPr>
              <a:t>vindt</a:t>
            </a:r>
            <a:r>
              <a:rPr lang="en-US" sz="2800">
                <a:solidFill>
                  <a:schemeClr val="tx1">
                    <a:lumMod val="65000"/>
                    <a:lumOff val="35000"/>
                  </a:schemeClr>
                </a:solidFill>
              </a:rPr>
              <a:t> op: </a:t>
            </a:r>
            <a:r>
              <a:rPr lang="en-US" sz="2800">
                <a:solidFill>
                  <a:schemeClr val="tx1">
                    <a:lumMod val="65000"/>
                    <a:lumOff val="35000"/>
                  </a:schemeClr>
                </a:solidFill>
                <a:hlinkClick r:id="rId4"/>
              </a:rPr>
              <a:t>https://www.virgomaria.be/lagere-school/uniform</a:t>
            </a:r>
            <a:r>
              <a:rPr lang="en-US" sz="2800">
                <a:solidFill>
                  <a:schemeClr val="tx1">
                    <a:lumMod val="65000"/>
                    <a:lumOff val="35000"/>
                  </a:schemeClr>
                </a:solidFill>
              </a:rPr>
              <a:t> </a:t>
            </a:r>
          </a:p>
          <a:p>
            <a:pPr marL="0" indent="-228600">
              <a:buNone/>
            </a:pPr>
            <a:endParaRPr lang="en-US">
              <a:solidFill>
                <a:schemeClr val="tx1">
                  <a:lumMod val="65000"/>
                  <a:lumOff val="35000"/>
                </a:schemeClr>
              </a:solidFill>
            </a:endParaRPr>
          </a:p>
        </p:txBody>
      </p:sp>
      <p:sp>
        <p:nvSpPr>
          <p:cNvPr id="23" name="Tijdelijke aanduiding voor datum 22">
            <a:extLst>
              <a:ext uri="{FF2B5EF4-FFF2-40B4-BE49-F238E27FC236}">
                <a16:creationId xmlns:a16="http://schemas.microsoft.com/office/drawing/2014/main" id="{A36A89F3-138D-4102-9FF2-6E1293F6AFB6}"/>
              </a:ext>
            </a:extLst>
          </p:cNvPr>
          <p:cNvSpPr>
            <a:spLocks noGrp="1"/>
          </p:cNvSpPr>
          <p:nvPr>
            <p:ph type="dt" sz="half" idx="2"/>
          </p:nvPr>
        </p:nvSpPr>
        <p:spPr>
          <a:xfrm>
            <a:off x="1251678" y="6375679"/>
            <a:ext cx="2329722" cy="348462"/>
          </a:xfrm>
        </p:spPr>
        <p:txBody>
          <a:bodyPr vert="horz" lIns="91440" tIns="45720" rIns="91440" bIns="45720" rtlCol="0" anchor="ctr">
            <a:normAutofit/>
          </a:bodyPr>
          <a:lstStyle/>
          <a:p>
            <a:pPr defTabSz="914400">
              <a:spcAft>
                <a:spcPts val="600"/>
              </a:spcAft>
            </a:pPr>
            <a:fld id="{A05CDD08-077B-4CC6-8605-CC76116E62D6}" type="datetime1">
              <a:rPr lang="en-US" sz="1200">
                <a:solidFill>
                  <a:schemeClr val="bg1"/>
                </a:solidFill>
              </a:rPr>
              <a:pPr defTabSz="914400">
                <a:spcAft>
                  <a:spcPts val="600"/>
                </a:spcAft>
              </a:pPr>
              <a:t>9/7/2026</a:t>
            </a:fld>
            <a:endParaRPr lang="en-US" sz="1200">
              <a:solidFill>
                <a:schemeClr val="bg1"/>
              </a:solidFill>
            </a:endParaRPr>
          </a:p>
        </p:txBody>
      </p:sp>
      <p:sp>
        <p:nvSpPr>
          <p:cNvPr id="24" name="Tijdelijke aanduiding voor dianummer 23">
            <a:extLst>
              <a:ext uri="{FF2B5EF4-FFF2-40B4-BE49-F238E27FC236}">
                <a16:creationId xmlns:a16="http://schemas.microsoft.com/office/drawing/2014/main" id="{EF02AD77-17EE-49EB-8387-86DED6AD894E}"/>
              </a:ext>
            </a:extLst>
          </p:cNvPr>
          <p:cNvSpPr>
            <a:spLocks noGrp="1"/>
          </p:cNvSpPr>
          <p:nvPr>
            <p:ph type="sldNum" sz="quarter" idx="4"/>
          </p:nvPr>
        </p:nvSpPr>
        <p:spPr>
          <a:xfrm>
            <a:off x="9945278" y="6375679"/>
            <a:ext cx="1484722" cy="345796"/>
          </a:xfrm>
        </p:spPr>
        <p:txBody>
          <a:bodyPr vert="horz" lIns="91440" tIns="45720" rIns="91440" bIns="45720" rtlCol="0" anchor="ctr">
            <a:normAutofit/>
          </a:bodyPr>
          <a:lstStyle/>
          <a:p>
            <a:pPr defTabSz="914400">
              <a:spcAft>
                <a:spcPts val="600"/>
              </a:spcAft>
            </a:pPr>
            <a:fld id="{294A09A9-5501-47C1-A89A-A340965A2BE2}" type="slidenum">
              <a:rPr lang="en-US" sz="1200" smtClean="0">
                <a:solidFill>
                  <a:schemeClr val="tx1">
                    <a:lumMod val="65000"/>
                    <a:lumOff val="35000"/>
                  </a:schemeClr>
                </a:solidFill>
                <a:latin typeface="+mn-lt"/>
                <a:cs typeface="+mn-cs"/>
              </a:rPr>
              <a:pPr defTabSz="914400">
                <a:spcAft>
                  <a:spcPts val="600"/>
                </a:spcAft>
              </a:pPr>
              <a:t>21</a:t>
            </a:fld>
            <a:endParaRPr lang="en-US" sz="1200">
              <a:solidFill>
                <a:schemeClr val="tx1">
                  <a:lumMod val="65000"/>
                  <a:lumOff val="35000"/>
                </a:schemeClr>
              </a:solidFill>
              <a:latin typeface="+mn-lt"/>
              <a:cs typeface="+mn-cs"/>
            </a:endParaRPr>
          </a:p>
        </p:txBody>
      </p:sp>
      <p:sp>
        <p:nvSpPr>
          <p:cNvPr id="36" name="Rectangle 35">
            <a:extLst>
              <a:ext uri="{FF2B5EF4-FFF2-40B4-BE49-F238E27FC236}">
                <a16:creationId xmlns:a16="http://schemas.microsoft.com/office/drawing/2014/main" id="{B80D28A2-8EA4-4EF0-9056-3BDAA7290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spTree>
    <p:extLst>
      <p:ext uri="{BB962C8B-B14F-4D97-AF65-F5344CB8AC3E}">
        <p14:creationId xmlns:p14="http://schemas.microsoft.com/office/powerpoint/2010/main" val="3158376986"/>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841EFD0D-0D37-447B-B1EA-4F7197EB2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nl-BE"/>
          </a:p>
        </p:txBody>
      </p:sp>
      <p:sp>
        <p:nvSpPr>
          <p:cNvPr id="31" name="Rectangle 30">
            <a:extLst>
              <a:ext uri="{FF2B5EF4-FFF2-40B4-BE49-F238E27FC236}">
                <a16:creationId xmlns:a16="http://schemas.microsoft.com/office/drawing/2014/main" id="{5A6DFF24-307B-44B0-93F0-893676F14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sp>
        <p:nvSpPr>
          <p:cNvPr id="33" name="Rectangle 32">
            <a:extLst>
              <a:ext uri="{FF2B5EF4-FFF2-40B4-BE49-F238E27FC236}">
                <a16:creationId xmlns:a16="http://schemas.microsoft.com/office/drawing/2014/main" id="{93B3D315-2706-4149-873C-331EDFAFE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BD825CB-5684-4E97-80FA-A48BC074B947}"/>
              </a:ext>
            </a:extLst>
          </p:cNvPr>
          <p:cNvSpPr>
            <a:spLocks noGrp="1"/>
          </p:cNvSpPr>
          <p:nvPr>
            <p:ph type="title"/>
          </p:nvPr>
        </p:nvSpPr>
        <p:spPr>
          <a:xfrm>
            <a:off x="1251678" y="949642"/>
            <a:ext cx="4882422" cy="1492132"/>
          </a:xfrm>
        </p:spPr>
        <p:txBody>
          <a:bodyPr vert="horz" lIns="91440" tIns="45720" rIns="91440" bIns="45720" rtlCol="0" anchor="t">
            <a:normAutofit/>
          </a:bodyPr>
          <a:lstStyle/>
          <a:p>
            <a:r>
              <a:rPr lang="en-US">
                <a:solidFill>
                  <a:schemeClr val="tx2"/>
                </a:solidFill>
                <a:latin typeface="+mj-lt"/>
                <a:ea typeface="+mj-ea"/>
                <a:cs typeface="+mj-cs"/>
              </a:rPr>
              <a:t>Traktaties</a:t>
            </a:r>
          </a:p>
        </p:txBody>
      </p:sp>
      <p:sp>
        <p:nvSpPr>
          <p:cNvPr id="35" name="Rectangle 34">
            <a:extLst>
              <a:ext uri="{FF2B5EF4-FFF2-40B4-BE49-F238E27FC236}">
                <a16:creationId xmlns:a16="http://schemas.microsoft.com/office/drawing/2014/main" id="{8D04E398-086D-467C-B390-9F9079FA7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sp>
        <p:nvSpPr>
          <p:cNvPr id="3" name="Tijdelijke aanduiding voor inhoud 2">
            <a:extLst>
              <a:ext uri="{FF2B5EF4-FFF2-40B4-BE49-F238E27FC236}">
                <a16:creationId xmlns:a16="http://schemas.microsoft.com/office/drawing/2014/main" id="{95B371F2-DBA5-415A-82C8-651F587B857A}"/>
              </a:ext>
            </a:extLst>
          </p:cNvPr>
          <p:cNvSpPr>
            <a:spLocks noGrp="1"/>
          </p:cNvSpPr>
          <p:nvPr>
            <p:ph type="body" sz="quarter" idx="13"/>
          </p:nvPr>
        </p:nvSpPr>
        <p:spPr>
          <a:xfrm>
            <a:off x="1251678" y="1932709"/>
            <a:ext cx="4964065" cy="4187536"/>
          </a:xfrm>
        </p:spPr>
        <p:txBody>
          <a:bodyPr vert="horz" lIns="91440" tIns="45720" rIns="91440" bIns="45720" rtlCol="0">
            <a:normAutofit lnSpcReduction="10000"/>
          </a:bodyPr>
          <a:lstStyle/>
          <a:p>
            <a:pPr marL="0" indent="-228600">
              <a:buNone/>
            </a:pPr>
            <a:r>
              <a:rPr lang="en-US" sz="2000" err="1">
                <a:solidFill>
                  <a:schemeClr val="tx1">
                    <a:lumMod val="85000"/>
                    <a:lumOff val="15000"/>
                  </a:schemeClr>
                </a:solidFill>
              </a:rPr>
              <a:t>Uw</a:t>
            </a:r>
            <a:r>
              <a:rPr lang="en-US" sz="2000">
                <a:solidFill>
                  <a:schemeClr val="tx1">
                    <a:lumMod val="85000"/>
                    <a:lumOff val="15000"/>
                  </a:schemeClr>
                </a:solidFill>
              </a:rPr>
              <a:t> kind is </a:t>
            </a:r>
            <a:r>
              <a:rPr lang="en-US" sz="2000" err="1">
                <a:solidFill>
                  <a:schemeClr val="tx1">
                    <a:lumMod val="85000"/>
                    <a:lumOff val="15000"/>
                  </a:schemeClr>
                </a:solidFill>
              </a:rPr>
              <a:t>jarig</a:t>
            </a:r>
            <a:r>
              <a:rPr lang="en-US" sz="2000">
                <a:solidFill>
                  <a:schemeClr val="tx1">
                    <a:lumMod val="85000"/>
                    <a:lumOff val="15000"/>
                  </a:schemeClr>
                </a:solidFill>
              </a:rPr>
              <a:t>? </a:t>
            </a:r>
            <a:r>
              <a:rPr lang="en-US" sz="2000" err="1">
                <a:solidFill>
                  <a:schemeClr val="tx1">
                    <a:lumMod val="85000"/>
                    <a:lumOff val="15000"/>
                  </a:schemeClr>
                </a:solidFill>
              </a:rPr>
              <a:t>Joepiee</a:t>
            </a:r>
            <a:r>
              <a:rPr lang="en-US" sz="2000">
                <a:solidFill>
                  <a:schemeClr val="tx1">
                    <a:lumMod val="85000"/>
                    <a:lumOff val="15000"/>
                  </a:schemeClr>
                </a:solidFill>
              </a:rPr>
              <a:t>, </a:t>
            </a:r>
            <a:r>
              <a:rPr lang="en-US" sz="2000" err="1">
                <a:solidFill>
                  <a:schemeClr val="tx1">
                    <a:lumMod val="85000"/>
                    <a:lumOff val="15000"/>
                  </a:schemeClr>
                </a:solidFill>
              </a:rPr>
              <a:t>dat</a:t>
            </a:r>
            <a:r>
              <a:rPr lang="en-US" sz="2000">
                <a:solidFill>
                  <a:schemeClr val="tx1">
                    <a:lumMod val="85000"/>
                    <a:lumOff val="15000"/>
                  </a:schemeClr>
                </a:solidFill>
              </a:rPr>
              <a:t> </a:t>
            </a:r>
            <a:r>
              <a:rPr lang="en-US" sz="2000" err="1">
                <a:solidFill>
                  <a:schemeClr val="tx1">
                    <a:lumMod val="85000"/>
                    <a:lumOff val="15000"/>
                  </a:schemeClr>
                </a:solidFill>
              </a:rPr>
              <a:t>vieren</a:t>
            </a:r>
            <a:r>
              <a:rPr lang="en-US" sz="2000">
                <a:solidFill>
                  <a:schemeClr val="tx1">
                    <a:lumMod val="85000"/>
                    <a:lumOff val="15000"/>
                  </a:schemeClr>
                </a:solidFill>
              </a:rPr>
              <a:t> we </a:t>
            </a:r>
            <a:r>
              <a:rPr lang="en-US" sz="2000" err="1">
                <a:solidFill>
                  <a:schemeClr val="tx1">
                    <a:lumMod val="85000"/>
                    <a:lumOff val="15000"/>
                  </a:schemeClr>
                </a:solidFill>
              </a:rPr>
              <a:t>graag</a:t>
            </a:r>
            <a:r>
              <a:rPr lang="en-US" sz="2000">
                <a:solidFill>
                  <a:schemeClr val="tx1">
                    <a:lumMod val="85000"/>
                    <a:lumOff val="15000"/>
                  </a:schemeClr>
                </a:solidFill>
              </a:rPr>
              <a:t>!! </a:t>
            </a:r>
          </a:p>
          <a:p>
            <a:pPr marL="0" indent="-228600">
              <a:buNone/>
            </a:pPr>
            <a:endParaRPr lang="en-US" sz="2000">
              <a:solidFill>
                <a:schemeClr val="tx1">
                  <a:lumMod val="85000"/>
                  <a:lumOff val="15000"/>
                </a:schemeClr>
              </a:solidFill>
            </a:endParaRPr>
          </a:p>
          <a:p>
            <a:pPr marL="0" indent="-228600">
              <a:buNone/>
            </a:pPr>
            <a:r>
              <a:rPr lang="en-US" sz="2000" err="1">
                <a:solidFill>
                  <a:schemeClr val="tx1">
                    <a:lumMod val="85000"/>
                    <a:lumOff val="15000"/>
                  </a:schemeClr>
                </a:solidFill>
              </a:rPr>
              <a:t>Uw</a:t>
            </a:r>
            <a:r>
              <a:rPr lang="en-US" sz="2000">
                <a:solidFill>
                  <a:schemeClr val="tx1">
                    <a:lumMod val="85000"/>
                    <a:lumOff val="15000"/>
                  </a:schemeClr>
                </a:solidFill>
              </a:rPr>
              <a:t> kind mag </a:t>
            </a:r>
            <a:r>
              <a:rPr lang="en-US" sz="2000" err="1">
                <a:solidFill>
                  <a:schemeClr val="tx1">
                    <a:lumMod val="85000"/>
                    <a:lumOff val="15000"/>
                  </a:schemeClr>
                </a:solidFill>
              </a:rPr>
              <a:t>deze</a:t>
            </a:r>
            <a:r>
              <a:rPr lang="en-US" sz="2000">
                <a:solidFill>
                  <a:schemeClr val="tx1">
                    <a:lumMod val="85000"/>
                    <a:lumOff val="15000"/>
                  </a:schemeClr>
                </a:solidFill>
              </a:rPr>
              <a:t> </a:t>
            </a:r>
            <a:r>
              <a:rPr lang="en-US" sz="2000" err="1">
                <a:solidFill>
                  <a:schemeClr val="tx1">
                    <a:lumMod val="85000"/>
                    <a:lumOff val="15000"/>
                  </a:schemeClr>
                </a:solidFill>
              </a:rPr>
              <a:t>dag</a:t>
            </a:r>
            <a:r>
              <a:rPr lang="en-US" sz="2000">
                <a:solidFill>
                  <a:schemeClr val="tx1">
                    <a:lumMod val="85000"/>
                    <a:lumOff val="15000"/>
                  </a:schemeClr>
                </a:solidFill>
              </a:rPr>
              <a:t> </a:t>
            </a:r>
            <a:r>
              <a:rPr lang="en-US" sz="2000" err="1">
                <a:solidFill>
                  <a:schemeClr val="tx1">
                    <a:lumMod val="85000"/>
                    <a:lumOff val="15000"/>
                  </a:schemeClr>
                </a:solidFill>
              </a:rPr>
              <a:t>naar</a:t>
            </a:r>
            <a:r>
              <a:rPr lang="en-US" sz="2000">
                <a:solidFill>
                  <a:schemeClr val="tx1">
                    <a:lumMod val="85000"/>
                    <a:lumOff val="15000"/>
                  </a:schemeClr>
                </a:solidFill>
              </a:rPr>
              <a:t> school </a:t>
            </a:r>
            <a:r>
              <a:rPr lang="en-US" sz="2000" err="1">
                <a:solidFill>
                  <a:schemeClr val="tx1">
                    <a:lumMod val="85000"/>
                    <a:lumOff val="15000"/>
                  </a:schemeClr>
                </a:solidFill>
              </a:rPr>
              <a:t>komen</a:t>
            </a:r>
            <a:r>
              <a:rPr lang="en-US" sz="2000">
                <a:solidFill>
                  <a:schemeClr val="tx1">
                    <a:lumMod val="85000"/>
                    <a:lumOff val="15000"/>
                  </a:schemeClr>
                </a:solidFill>
              </a:rPr>
              <a:t> in </a:t>
            </a:r>
            <a:r>
              <a:rPr lang="en-US" sz="2000" err="1">
                <a:solidFill>
                  <a:schemeClr val="tx1">
                    <a:lumMod val="85000"/>
                    <a:lumOff val="15000"/>
                  </a:schemeClr>
                </a:solidFill>
              </a:rPr>
              <a:t>kleding</a:t>
            </a:r>
            <a:r>
              <a:rPr lang="en-US" sz="2000">
                <a:solidFill>
                  <a:schemeClr val="tx1">
                    <a:lumMod val="85000"/>
                    <a:lumOff val="15000"/>
                  </a:schemeClr>
                </a:solidFill>
              </a:rPr>
              <a:t> </a:t>
            </a:r>
            <a:r>
              <a:rPr lang="en-US" sz="2000" err="1">
                <a:solidFill>
                  <a:schemeClr val="tx1">
                    <a:lumMod val="85000"/>
                    <a:lumOff val="15000"/>
                  </a:schemeClr>
                </a:solidFill>
              </a:rPr>
              <a:t>naar</a:t>
            </a:r>
            <a:r>
              <a:rPr lang="en-US" sz="2000">
                <a:solidFill>
                  <a:schemeClr val="tx1">
                    <a:lumMod val="85000"/>
                    <a:lumOff val="15000"/>
                  </a:schemeClr>
                </a:solidFill>
              </a:rPr>
              <a:t> </a:t>
            </a:r>
            <a:r>
              <a:rPr lang="en-US" sz="2000" err="1">
                <a:solidFill>
                  <a:schemeClr val="tx1">
                    <a:lumMod val="85000"/>
                    <a:lumOff val="15000"/>
                  </a:schemeClr>
                </a:solidFill>
              </a:rPr>
              <a:t>keuze</a:t>
            </a:r>
            <a:r>
              <a:rPr lang="en-US" sz="2000">
                <a:solidFill>
                  <a:schemeClr val="tx1">
                    <a:lumMod val="85000"/>
                    <a:lumOff val="15000"/>
                  </a:schemeClr>
                </a:solidFill>
              </a:rPr>
              <a:t>. </a:t>
            </a:r>
          </a:p>
          <a:p>
            <a:pPr marL="0" indent="-228600">
              <a:buNone/>
            </a:pPr>
            <a:endParaRPr lang="en-US" sz="2000">
              <a:solidFill>
                <a:schemeClr val="tx1">
                  <a:lumMod val="85000"/>
                  <a:lumOff val="15000"/>
                </a:schemeClr>
              </a:solidFill>
            </a:endParaRPr>
          </a:p>
          <a:p>
            <a:pPr marL="0" indent="-228600">
              <a:buNone/>
            </a:pPr>
            <a:r>
              <a:rPr lang="en-US" sz="2000" err="1">
                <a:solidFill>
                  <a:schemeClr val="tx1">
                    <a:lumMod val="85000"/>
                    <a:lumOff val="15000"/>
                  </a:schemeClr>
                </a:solidFill>
              </a:rPr>
              <a:t>Vanaf</a:t>
            </a:r>
            <a:r>
              <a:rPr lang="en-US" sz="2000">
                <a:solidFill>
                  <a:schemeClr val="tx1">
                    <a:lumMod val="85000"/>
                    <a:lumOff val="15000"/>
                  </a:schemeClr>
                </a:solidFill>
              </a:rPr>
              <a:t> </a:t>
            </a:r>
            <a:r>
              <a:rPr lang="en-US" sz="2000" err="1">
                <a:solidFill>
                  <a:schemeClr val="tx1">
                    <a:lumMod val="85000"/>
                    <a:lumOff val="15000"/>
                  </a:schemeClr>
                </a:solidFill>
              </a:rPr>
              <a:t>dit</a:t>
            </a:r>
            <a:r>
              <a:rPr lang="en-US" sz="2000">
                <a:solidFill>
                  <a:schemeClr val="tx1">
                    <a:lumMod val="85000"/>
                    <a:lumOff val="15000"/>
                  </a:schemeClr>
                </a:solidFill>
              </a:rPr>
              <a:t> </a:t>
            </a:r>
            <a:r>
              <a:rPr lang="en-US" sz="2000" err="1">
                <a:solidFill>
                  <a:schemeClr val="tx1">
                    <a:lumMod val="85000"/>
                    <a:lumOff val="15000"/>
                  </a:schemeClr>
                </a:solidFill>
              </a:rPr>
              <a:t>schooljaar</a:t>
            </a:r>
            <a:r>
              <a:rPr lang="en-US" sz="2000">
                <a:solidFill>
                  <a:schemeClr val="tx1">
                    <a:lumMod val="85000"/>
                    <a:lumOff val="15000"/>
                  </a:schemeClr>
                </a:solidFill>
              </a:rPr>
              <a:t> </a:t>
            </a:r>
            <a:r>
              <a:rPr lang="en-US" sz="2000" err="1">
                <a:solidFill>
                  <a:schemeClr val="tx1">
                    <a:lumMod val="85000"/>
                    <a:lumOff val="15000"/>
                  </a:schemeClr>
                </a:solidFill>
              </a:rPr>
              <a:t>trakteert</a:t>
            </a:r>
            <a:r>
              <a:rPr lang="en-US" sz="2000">
                <a:solidFill>
                  <a:schemeClr val="tx1">
                    <a:lumMod val="85000"/>
                    <a:lumOff val="15000"/>
                  </a:schemeClr>
                </a:solidFill>
              </a:rPr>
              <a:t> de school </a:t>
            </a:r>
            <a:r>
              <a:rPr lang="en-US" sz="2000" err="1">
                <a:solidFill>
                  <a:schemeClr val="tx1">
                    <a:lumMod val="85000"/>
                    <a:lumOff val="15000"/>
                  </a:schemeClr>
                </a:solidFill>
              </a:rPr>
              <a:t>voor</a:t>
            </a:r>
            <a:r>
              <a:rPr lang="en-US" sz="2000">
                <a:solidFill>
                  <a:schemeClr val="tx1">
                    <a:lumMod val="85000"/>
                    <a:lumOff val="15000"/>
                  </a:schemeClr>
                </a:solidFill>
              </a:rPr>
              <a:t> de </a:t>
            </a:r>
            <a:r>
              <a:rPr lang="en-US" sz="2000" err="1">
                <a:solidFill>
                  <a:schemeClr val="tx1">
                    <a:lumMod val="85000"/>
                    <a:lumOff val="15000"/>
                  </a:schemeClr>
                </a:solidFill>
              </a:rPr>
              <a:t>jarigen</a:t>
            </a:r>
            <a:r>
              <a:rPr lang="en-US" sz="2000">
                <a:solidFill>
                  <a:schemeClr val="tx1">
                    <a:lumMod val="85000"/>
                    <a:lumOff val="15000"/>
                  </a:schemeClr>
                </a:solidFill>
              </a:rPr>
              <a:t>. Ze </a:t>
            </a:r>
            <a:r>
              <a:rPr lang="en-US" sz="2000" err="1">
                <a:solidFill>
                  <a:schemeClr val="tx1">
                    <a:lumMod val="85000"/>
                    <a:lumOff val="15000"/>
                  </a:schemeClr>
                </a:solidFill>
              </a:rPr>
              <a:t>mogen</a:t>
            </a:r>
            <a:r>
              <a:rPr lang="en-US" sz="2000">
                <a:solidFill>
                  <a:schemeClr val="tx1">
                    <a:lumMod val="85000"/>
                    <a:lumOff val="15000"/>
                  </a:schemeClr>
                </a:solidFill>
              </a:rPr>
              <a:t> dan </a:t>
            </a:r>
            <a:r>
              <a:rPr lang="en-US" sz="2000" err="1">
                <a:solidFill>
                  <a:schemeClr val="tx1">
                    <a:lumMod val="85000"/>
                    <a:lumOff val="15000"/>
                  </a:schemeClr>
                </a:solidFill>
              </a:rPr>
              <a:t>iets</a:t>
            </a:r>
            <a:r>
              <a:rPr lang="en-US" sz="2000">
                <a:solidFill>
                  <a:schemeClr val="tx1">
                    <a:lumMod val="85000"/>
                    <a:lumOff val="15000"/>
                  </a:schemeClr>
                </a:solidFill>
              </a:rPr>
              <a:t> </a:t>
            </a:r>
            <a:r>
              <a:rPr lang="en-US" sz="2000" err="1">
                <a:solidFill>
                  <a:schemeClr val="tx1">
                    <a:lumMod val="85000"/>
                    <a:lumOff val="15000"/>
                  </a:schemeClr>
                </a:solidFill>
              </a:rPr>
              <a:t>lekkers</a:t>
            </a:r>
            <a:r>
              <a:rPr lang="en-US" sz="2000">
                <a:solidFill>
                  <a:schemeClr val="tx1">
                    <a:lumMod val="85000"/>
                    <a:lumOff val="15000"/>
                  </a:schemeClr>
                </a:solidFill>
              </a:rPr>
              <a:t> </a:t>
            </a:r>
            <a:r>
              <a:rPr lang="en-US" sz="2000" err="1">
                <a:solidFill>
                  <a:schemeClr val="tx1">
                    <a:lumMod val="85000"/>
                    <a:lumOff val="15000"/>
                  </a:schemeClr>
                </a:solidFill>
              </a:rPr>
              <a:t>komen</a:t>
            </a:r>
            <a:r>
              <a:rPr lang="en-US" sz="2000">
                <a:solidFill>
                  <a:schemeClr val="tx1">
                    <a:lumMod val="85000"/>
                    <a:lumOff val="15000"/>
                  </a:schemeClr>
                </a:solidFill>
              </a:rPr>
              <a:t> </a:t>
            </a:r>
            <a:r>
              <a:rPr lang="en-US" sz="2000" err="1">
                <a:solidFill>
                  <a:schemeClr val="tx1">
                    <a:lumMod val="85000"/>
                    <a:lumOff val="15000"/>
                  </a:schemeClr>
                </a:solidFill>
              </a:rPr>
              <a:t>kiezen</a:t>
            </a:r>
            <a:r>
              <a:rPr lang="en-US" sz="2000">
                <a:solidFill>
                  <a:schemeClr val="tx1">
                    <a:lumMod val="85000"/>
                    <a:lumOff val="15000"/>
                  </a:schemeClr>
                </a:solidFill>
              </a:rPr>
              <a:t> </a:t>
            </a:r>
            <a:r>
              <a:rPr lang="en-US" sz="2000" err="1">
                <a:solidFill>
                  <a:schemeClr val="tx1">
                    <a:lumMod val="85000"/>
                    <a:lumOff val="15000"/>
                  </a:schemeClr>
                </a:solidFill>
              </a:rPr>
              <a:t>en</a:t>
            </a:r>
            <a:r>
              <a:rPr lang="en-US" sz="2000">
                <a:solidFill>
                  <a:schemeClr val="tx1">
                    <a:lumMod val="85000"/>
                    <a:lumOff val="15000"/>
                  </a:schemeClr>
                </a:solidFill>
              </a:rPr>
              <a:t> </a:t>
            </a:r>
            <a:r>
              <a:rPr lang="en-US" sz="2000" err="1">
                <a:solidFill>
                  <a:schemeClr val="tx1">
                    <a:lumMod val="85000"/>
                    <a:lumOff val="15000"/>
                  </a:schemeClr>
                </a:solidFill>
              </a:rPr>
              <a:t>uitdelen</a:t>
            </a:r>
            <a:r>
              <a:rPr lang="en-US" sz="2000">
                <a:solidFill>
                  <a:schemeClr val="tx1">
                    <a:lumMod val="85000"/>
                    <a:lumOff val="15000"/>
                  </a:schemeClr>
                </a:solidFill>
              </a:rPr>
              <a:t> </a:t>
            </a:r>
            <a:r>
              <a:rPr lang="en-US" sz="2000" err="1">
                <a:solidFill>
                  <a:schemeClr val="tx1">
                    <a:lumMod val="85000"/>
                    <a:lumOff val="15000"/>
                  </a:schemeClr>
                </a:solidFill>
              </a:rPr>
              <a:t>aan</a:t>
            </a:r>
            <a:r>
              <a:rPr lang="en-US" sz="2000">
                <a:solidFill>
                  <a:schemeClr val="tx1">
                    <a:lumMod val="85000"/>
                    <a:lumOff val="15000"/>
                  </a:schemeClr>
                </a:solidFill>
              </a:rPr>
              <a:t> de </a:t>
            </a:r>
            <a:r>
              <a:rPr lang="en-US" sz="2000" err="1">
                <a:solidFill>
                  <a:schemeClr val="tx1">
                    <a:lumMod val="85000"/>
                    <a:lumOff val="15000"/>
                  </a:schemeClr>
                </a:solidFill>
              </a:rPr>
              <a:t>kinderen</a:t>
            </a:r>
            <a:r>
              <a:rPr lang="en-US" sz="2000">
                <a:solidFill>
                  <a:schemeClr val="tx1">
                    <a:lumMod val="85000"/>
                    <a:lumOff val="15000"/>
                  </a:schemeClr>
                </a:solidFill>
              </a:rPr>
              <a:t> van de </a:t>
            </a:r>
            <a:r>
              <a:rPr lang="en-US" sz="2000" err="1">
                <a:solidFill>
                  <a:schemeClr val="tx1">
                    <a:lumMod val="85000"/>
                    <a:lumOff val="15000"/>
                  </a:schemeClr>
                </a:solidFill>
              </a:rPr>
              <a:t>klas</a:t>
            </a:r>
            <a:r>
              <a:rPr lang="en-US" sz="2000">
                <a:solidFill>
                  <a:schemeClr val="tx1">
                    <a:lumMod val="85000"/>
                    <a:lumOff val="15000"/>
                  </a:schemeClr>
                </a:solidFill>
              </a:rPr>
              <a:t>.</a:t>
            </a:r>
          </a:p>
          <a:p>
            <a:pPr marL="0" indent="-228600">
              <a:buNone/>
            </a:pPr>
            <a:endParaRPr lang="en-US" sz="2000">
              <a:solidFill>
                <a:schemeClr val="tx1">
                  <a:lumMod val="85000"/>
                  <a:lumOff val="15000"/>
                </a:schemeClr>
              </a:solidFill>
            </a:endParaRPr>
          </a:p>
          <a:p>
            <a:pPr marL="0" indent="-228600">
              <a:buNone/>
            </a:pPr>
            <a:r>
              <a:rPr lang="en-US" sz="2000" err="1">
                <a:solidFill>
                  <a:schemeClr val="tx1">
                    <a:lumMod val="85000"/>
                    <a:lumOff val="15000"/>
                  </a:schemeClr>
                </a:solidFill>
              </a:rPr>
              <a:t>Uw</a:t>
            </a:r>
            <a:r>
              <a:rPr lang="en-US" sz="2000">
                <a:solidFill>
                  <a:schemeClr val="tx1">
                    <a:lumMod val="85000"/>
                    <a:lumOff val="15000"/>
                  </a:schemeClr>
                </a:solidFill>
              </a:rPr>
              <a:t> kind </a:t>
            </a:r>
            <a:r>
              <a:rPr lang="en-US" sz="2000" err="1">
                <a:solidFill>
                  <a:schemeClr val="tx1">
                    <a:lumMod val="85000"/>
                    <a:lumOff val="15000"/>
                  </a:schemeClr>
                </a:solidFill>
              </a:rPr>
              <a:t>neemt</a:t>
            </a:r>
            <a:r>
              <a:rPr lang="en-US" sz="2000">
                <a:solidFill>
                  <a:schemeClr val="tx1">
                    <a:lumMod val="85000"/>
                    <a:lumOff val="15000"/>
                  </a:schemeClr>
                </a:solidFill>
              </a:rPr>
              <a:t> </a:t>
            </a:r>
            <a:r>
              <a:rPr lang="en-US" sz="2000" err="1">
                <a:solidFill>
                  <a:schemeClr val="tx1">
                    <a:lumMod val="85000"/>
                    <a:lumOff val="15000"/>
                  </a:schemeClr>
                </a:solidFill>
              </a:rPr>
              <a:t>zelf</a:t>
            </a:r>
            <a:r>
              <a:rPr lang="en-US" sz="2000">
                <a:solidFill>
                  <a:schemeClr val="tx1">
                    <a:lumMod val="85000"/>
                    <a:lumOff val="15000"/>
                  </a:schemeClr>
                </a:solidFill>
              </a:rPr>
              <a:t> </a:t>
            </a:r>
            <a:r>
              <a:rPr lang="en-US" sz="2000" b="1" err="1">
                <a:solidFill>
                  <a:schemeClr val="tx1">
                    <a:lumMod val="85000"/>
                    <a:lumOff val="15000"/>
                  </a:schemeClr>
                </a:solidFill>
              </a:rPr>
              <a:t>niets</a:t>
            </a:r>
            <a:r>
              <a:rPr lang="en-US" sz="2000">
                <a:solidFill>
                  <a:schemeClr val="tx1">
                    <a:lumMod val="85000"/>
                    <a:lumOff val="15000"/>
                  </a:schemeClr>
                </a:solidFill>
              </a:rPr>
              <a:t> mee.  </a:t>
            </a:r>
          </a:p>
          <a:p>
            <a:pPr marL="0" indent="-228600">
              <a:buNone/>
            </a:pPr>
            <a:endParaRPr lang="en-US" sz="2000" b="1">
              <a:solidFill>
                <a:schemeClr val="tx1">
                  <a:lumMod val="85000"/>
                  <a:lumOff val="15000"/>
                </a:schemeClr>
              </a:solidFill>
            </a:endParaRPr>
          </a:p>
          <a:p>
            <a:pPr marL="0" indent="-228600">
              <a:buNone/>
            </a:pPr>
            <a:endParaRPr lang="en-US" sz="2000">
              <a:solidFill>
                <a:schemeClr val="tx1">
                  <a:lumMod val="85000"/>
                  <a:lumOff val="15000"/>
                </a:schemeClr>
              </a:solidFill>
            </a:endParaRPr>
          </a:p>
          <a:p>
            <a:pPr marL="0" indent="-228600">
              <a:buNone/>
            </a:pPr>
            <a:endParaRPr lang="en-US" sz="2000">
              <a:solidFill>
                <a:schemeClr val="tx1">
                  <a:lumMod val="85000"/>
                  <a:lumOff val="15000"/>
                </a:schemeClr>
              </a:solidFill>
            </a:endParaRPr>
          </a:p>
          <a:p>
            <a:pPr marL="0" indent="-228600">
              <a:buNone/>
            </a:pPr>
            <a:endParaRPr lang="en-US" sz="2000">
              <a:solidFill>
                <a:schemeClr val="tx1">
                  <a:lumMod val="85000"/>
                  <a:lumOff val="15000"/>
                </a:schemeClr>
              </a:solidFill>
            </a:endParaRPr>
          </a:p>
        </p:txBody>
      </p:sp>
      <p:sp>
        <p:nvSpPr>
          <p:cNvPr id="37" name="Freeform 6">
            <a:extLst>
              <a:ext uri="{FF2B5EF4-FFF2-40B4-BE49-F238E27FC236}">
                <a16:creationId xmlns:a16="http://schemas.microsoft.com/office/drawing/2014/main" id="{20E344BB-E23E-4198-B2C7-8E752C6A9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90140"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nl-BE"/>
          </a:p>
        </p:txBody>
      </p:sp>
      <p:pic>
        <p:nvPicPr>
          <p:cNvPr id="7" name="Afbeelding 6" descr="Leuk feestje Afbeeldingen - Gratis download op Magnific (voorheen Freepik)">
            <a:extLst>
              <a:ext uri="{FF2B5EF4-FFF2-40B4-BE49-F238E27FC236}">
                <a16:creationId xmlns:a16="http://schemas.microsoft.com/office/drawing/2014/main" id="{BF7DDE51-461E-DDCB-ABEC-3C340B54501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361" b="89498" l="2077" r="96805">
                        <a14:foregroundMark x1="6550" y1="55251" x2="6550" y2="55251"/>
                        <a14:foregroundMark x1="7348" y1="41553" x2="7348" y2="41553"/>
                        <a14:foregroundMark x1="2077" y1="59817" x2="2077" y2="59817"/>
                        <a14:foregroundMark x1="28435" y1="51370" x2="28435" y2="51370"/>
                        <a14:foregroundMark x1="31150" y1="36986" x2="31150" y2="36986"/>
                        <a14:foregroundMark x1="32748" y1="28311" x2="32748" y2="28311"/>
                        <a14:foregroundMark x1="30990" y1="42922" x2="30990" y2="43836"/>
                        <a14:foregroundMark x1="31150" y1="50913" x2="31150" y2="50913"/>
                        <a14:foregroundMark x1="31789" y1="49315" x2="31789" y2="49315"/>
                        <a14:foregroundMark x1="31470" y1="47489" x2="31470" y2="47489"/>
                        <a14:foregroundMark x1="28115" y1="38356" x2="28115" y2="38356"/>
                        <a14:foregroundMark x1="41214" y1="39954" x2="41214" y2="39954"/>
                        <a14:foregroundMark x1="39457" y1="36301" x2="39457" y2="36301"/>
                        <a14:foregroundMark x1="36901" y1="38356" x2="36901" y2="38356"/>
                        <a14:foregroundMark x1="42173" y1="56849" x2="42173" y2="56849"/>
                        <a14:foregroundMark x1="13578" y1="63927" x2="13578" y2="63927"/>
                        <a14:foregroundMark x1="70447" y1="73744" x2="70447" y2="73744"/>
                        <a14:foregroundMark x1="71086" y1="76484" x2="71086" y2="76484"/>
                        <a14:foregroundMark x1="72524" y1="32648" x2="72524" y2="32648"/>
                        <a14:foregroundMark x1="75080" y1="41096" x2="75080" y2="41096"/>
                        <a14:foregroundMark x1="75719" y1="31963" x2="75719" y2="31963"/>
                        <a14:foregroundMark x1="77157" y1="26027" x2="77157" y2="26027"/>
                        <a14:foregroundMark x1="74601" y1="31735" x2="74601" y2="31735"/>
                        <a14:foregroundMark x1="65495" y1="28767" x2="65495" y2="28767"/>
                        <a14:foregroundMark x1="63898" y1="36301" x2="63898" y2="36301"/>
                        <a14:foregroundMark x1="61661" y1="29224" x2="61661" y2="29224"/>
                        <a14:foregroundMark x1="62780" y1="23973" x2="62780" y2="23973"/>
                        <a14:foregroundMark x1="63738" y1="16895" x2="63738" y2="16895"/>
                        <a14:foregroundMark x1="61661" y1="16667" x2="61661" y2="16667"/>
                        <a14:foregroundMark x1="62620" y1="26027" x2="62620" y2="26027"/>
                        <a14:foregroundMark x1="75719" y1="44977" x2="75719" y2="44977"/>
                        <a14:foregroundMark x1="86262" y1="40868" x2="86262" y2="40868"/>
                        <a14:foregroundMark x1="81150" y1="23973" x2="81150" y2="23973"/>
                        <a14:foregroundMark x1="83387" y1="30594" x2="83387" y2="30594"/>
                        <a14:foregroundMark x1="87061" y1="44064" x2="87061" y2="44064"/>
                        <a14:foregroundMark x1="92492" y1="56164" x2="92492" y2="56164"/>
                        <a14:foregroundMark x1="94728" y1="62785" x2="94728" y2="62785"/>
                        <a14:foregroundMark x1="96805" y1="59132" x2="96805" y2="59132"/>
                        <a14:foregroundMark x1="71086" y1="74658" x2="71086" y2="74658"/>
                        <a14:foregroundMark x1="76997" y1="43836" x2="76997" y2="43836"/>
                        <a14:foregroundMark x1="72524" y1="41553" x2="72524" y2="41553"/>
                        <a14:foregroundMark x1="75240" y1="28767" x2="75240" y2="28767"/>
                        <a14:foregroundMark x1="76038" y1="32877" x2="76038" y2="32877"/>
                        <a14:foregroundMark x1="77955" y1="37900" x2="77955" y2="37900"/>
                        <a14:foregroundMark x1="62460" y1="22603" x2="62460" y2="22603"/>
                        <a14:foregroundMark x1="64696" y1="33105" x2="64696" y2="33105"/>
                      </a14:backgroundRemoval>
                    </a14:imgEffect>
                  </a14:imgLayer>
                </a14:imgProps>
              </a:ext>
            </a:extLst>
          </a:blip>
          <a:stretch>
            <a:fillRect/>
          </a:stretch>
        </p:blipFill>
        <p:spPr>
          <a:xfrm>
            <a:off x="7399261" y="2101992"/>
            <a:ext cx="3217333" cy="2252132"/>
          </a:xfrm>
          <a:prstGeom prst="rect">
            <a:avLst/>
          </a:prstGeom>
        </p:spPr>
      </p:pic>
      <p:sp>
        <p:nvSpPr>
          <p:cNvPr id="23" name="Tijdelijke aanduiding voor datum 22">
            <a:extLst>
              <a:ext uri="{FF2B5EF4-FFF2-40B4-BE49-F238E27FC236}">
                <a16:creationId xmlns:a16="http://schemas.microsoft.com/office/drawing/2014/main" id="{A36A89F3-138D-4102-9FF2-6E1293F6AFB6}"/>
              </a:ext>
            </a:extLst>
          </p:cNvPr>
          <p:cNvSpPr>
            <a:spLocks noGrp="1"/>
          </p:cNvSpPr>
          <p:nvPr>
            <p:ph type="dt" sz="half" idx="2"/>
          </p:nvPr>
        </p:nvSpPr>
        <p:spPr>
          <a:xfrm>
            <a:off x="1251678" y="6375679"/>
            <a:ext cx="2329722" cy="348462"/>
          </a:xfrm>
        </p:spPr>
        <p:txBody>
          <a:bodyPr vert="horz" lIns="91440" tIns="45720" rIns="91440" bIns="45720" rtlCol="0" anchor="ctr">
            <a:normAutofit/>
          </a:bodyPr>
          <a:lstStyle/>
          <a:p>
            <a:pPr defTabSz="914400">
              <a:spcAft>
                <a:spcPts val="600"/>
              </a:spcAft>
            </a:pPr>
            <a:fld id="{A05CDD08-077B-4CC6-8605-CC76116E62D6}" type="datetime1">
              <a:rPr lang="en-US" sz="1200" smtClean="0">
                <a:solidFill>
                  <a:schemeClr val="tx1">
                    <a:lumMod val="65000"/>
                    <a:lumOff val="35000"/>
                  </a:schemeClr>
                </a:solidFill>
              </a:rPr>
              <a:pPr defTabSz="914400">
                <a:spcAft>
                  <a:spcPts val="600"/>
                </a:spcAft>
              </a:pPr>
              <a:t>9/7/2026</a:t>
            </a:fld>
            <a:endParaRPr lang="en-US" sz="1200">
              <a:solidFill>
                <a:schemeClr val="tx1">
                  <a:lumMod val="65000"/>
                  <a:lumOff val="35000"/>
                </a:schemeClr>
              </a:solidFill>
            </a:endParaRPr>
          </a:p>
        </p:txBody>
      </p:sp>
      <p:sp>
        <p:nvSpPr>
          <p:cNvPr id="24" name="Tijdelijke aanduiding voor dianummer 23">
            <a:extLst>
              <a:ext uri="{FF2B5EF4-FFF2-40B4-BE49-F238E27FC236}">
                <a16:creationId xmlns:a16="http://schemas.microsoft.com/office/drawing/2014/main" id="{EF02AD77-17EE-49EB-8387-86DED6AD894E}"/>
              </a:ext>
            </a:extLst>
          </p:cNvPr>
          <p:cNvSpPr>
            <a:spLocks noGrp="1"/>
          </p:cNvSpPr>
          <p:nvPr>
            <p:ph type="sldNum" sz="quarter" idx="4"/>
          </p:nvPr>
        </p:nvSpPr>
        <p:spPr>
          <a:xfrm>
            <a:off x="8610601" y="6375679"/>
            <a:ext cx="2819399" cy="345796"/>
          </a:xfrm>
        </p:spPr>
        <p:txBody>
          <a:bodyPr vert="horz" lIns="91440" tIns="45720" rIns="91440" bIns="45720" rtlCol="0" anchor="ctr">
            <a:normAutofit/>
          </a:bodyPr>
          <a:lstStyle/>
          <a:p>
            <a:pPr defTabSz="914400">
              <a:spcAft>
                <a:spcPts val="600"/>
              </a:spcAft>
            </a:pPr>
            <a:fld id="{294A09A9-5501-47C1-A89A-A340965A2BE2}" type="slidenum">
              <a:rPr lang="en-US" sz="1200" smtClean="0">
                <a:solidFill>
                  <a:schemeClr val="tx1">
                    <a:lumMod val="65000"/>
                    <a:lumOff val="35000"/>
                  </a:schemeClr>
                </a:solidFill>
                <a:latin typeface="+mn-lt"/>
                <a:cs typeface="+mn-cs"/>
              </a:rPr>
              <a:pPr defTabSz="914400">
                <a:spcAft>
                  <a:spcPts val="600"/>
                </a:spcAft>
              </a:pPr>
              <a:t>22</a:t>
            </a:fld>
            <a:endParaRPr lang="en-US" sz="1200">
              <a:solidFill>
                <a:schemeClr val="tx1">
                  <a:lumMod val="65000"/>
                  <a:lumOff val="35000"/>
                </a:schemeClr>
              </a:solidFill>
              <a:latin typeface="+mn-lt"/>
              <a:cs typeface="+mn-cs"/>
            </a:endParaRPr>
          </a:p>
        </p:txBody>
      </p:sp>
    </p:spTree>
    <p:extLst>
      <p:ext uri="{BB962C8B-B14F-4D97-AF65-F5344CB8AC3E}">
        <p14:creationId xmlns:p14="http://schemas.microsoft.com/office/powerpoint/2010/main" val="4237778926"/>
      </p:ext>
    </p:ext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C615D28-8D37-47CB-9D5B-9ACFDA308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988B847-BF5D-6A01-EAA1-98EA18789B8E}"/>
              </a:ext>
            </a:extLst>
          </p:cNvPr>
          <p:cNvSpPr txBox="1">
            <a:spLocks noGrp="1"/>
          </p:cNvSpPr>
          <p:nvPr>
            <p:ph type="title"/>
          </p:nvPr>
        </p:nvSpPr>
        <p:spPr>
          <a:xfrm>
            <a:off x="456255" y="124975"/>
            <a:ext cx="4232333" cy="1681709"/>
          </a:xfrm>
        </p:spPr>
        <p:txBody>
          <a:bodyPr anchor="ctr">
            <a:normAutofit/>
          </a:bodyPr>
          <a:lstStyle/>
          <a:p>
            <a:pPr lvl="0"/>
            <a:r>
              <a:rPr lang="nl-BE" sz="4100"/>
              <a:t>Dankjewel voor het luisteren…</a:t>
            </a:r>
          </a:p>
        </p:txBody>
      </p:sp>
      <p:sp>
        <p:nvSpPr>
          <p:cNvPr id="18" name="Freeform: Shape 17">
            <a:extLst>
              <a:ext uri="{FF2B5EF4-FFF2-40B4-BE49-F238E27FC236}">
                <a16:creationId xmlns:a16="http://schemas.microsoft.com/office/drawing/2014/main" id="{3A024941-2DEB-4414-8BDC-A4B1CE780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67974" y="273933"/>
            <a:ext cx="2173946" cy="2171302"/>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5" name="Afbeelding 4">
            <a:extLst>
              <a:ext uri="{FF2B5EF4-FFF2-40B4-BE49-F238E27FC236}">
                <a16:creationId xmlns:a16="http://schemas.microsoft.com/office/drawing/2014/main" id="{5D00ACF0-B4CD-DF7C-86D9-44A1D28AED0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059" b="96765" l="9912" r="89868">
                        <a14:foregroundMark x1="37225" y1="94118" x2="37225" y2="94118"/>
                        <a14:foregroundMark x1="46696" y1="93529" x2="46696" y2="93529"/>
                        <a14:foregroundMark x1="63656" y1="96765" x2="63656" y2="96765"/>
                        <a14:foregroundMark x1="60793" y1="4412" x2="60793" y2="4412"/>
                        <a14:foregroundMark x1="39648" y1="2059" x2="39648" y2="2059"/>
                      </a14:backgroundRemoval>
                    </a14:imgEffect>
                  </a14:imgLayer>
                </a14:imgProps>
              </a:ext>
              <a:ext uri="{28A0092B-C50C-407E-A947-70E740481C1C}">
                <a14:useLocalDpi xmlns:a14="http://schemas.microsoft.com/office/drawing/2010/main" val="0"/>
              </a:ext>
            </a:extLst>
          </a:blip>
          <a:srcRect l="11556" r="13357" b="6"/>
          <a:stretch>
            <a:fillRect/>
          </a:stretch>
        </p:blipFill>
        <p:spPr>
          <a:xfrm>
            <a:off x="5673551" y="370840"/>
            <a:ext cx="1894750" cy="1892447"/>
          </a:xfrm>
          <a:custGeom>
            <a:avLst/>
            <a:gdLst/>
            <a:ahLst/>
            <a:cxnLst/>
            <a:rect l="l" t="t" r="r" b="b"/>
            <a:pathLst>
              <a:path w="1930108" h="1927762">
                <a:moveTo>
                  <a:pt x="965055" y="0"/>
                </a:moveTo>
                <a:lnTo>
                  <a:pt x="983782" y="1755"/>
                </a:lnTo>
                <a:lnTo>
                  <a:pt x="1001924" y="6437"/>
                </a:lnTo>
                <a:lnTo>
                  <a:pt x="1019481" y="13460"/>
                </a:lnTo>
                <a:lnTo>
                  <a:pt x="1037623" y="22239"/>
                </a:lnTo>
                <a:lnTo>
                  <a:pt x="1054595" y="32188"/>
                </a:lnTo>
                <a:lnTo>
                  <a:pt x="1072153" y="42722"/>
                </a:lnTo>
                <a:lnTo>
                  <a:pt x="1089710" y="52086"/>
                </a:lnTo>
                <a:lnTo>
                  <a:pt x="1107266" y="61450"/>
                </a:lnTo>
                <a:lnTo>
                  <a:pt x="1124238" y="68472"/>
                </a:lnTo>
                <a:lnTo>
                  <a:pt x="1142966" y="73154"/>
                </a:lnTo>
                <a:lnTo>
                  <a:pt x="1161108" y="75495"/>
                </a:lnTo>
                <a:lnTo>
                  <a:pt x="1180421" y="75495"/>
                </a:lnTo>
                <a:lnTo>
                  <a:pt x="1200319" y="74325"/>
                </a:lnTo>
                <a:lnTo>
                  <a:pt x="1220217" y="71984"/>
                </a:lnTo>
                <a:lnTo>
                  <a:pt x="1240115" y="69058"/>
                </a:lnTo>
                <a:lnTo>
                  <a:pt x="1260013" y="66717"/>
                </a:lnTo>
                <a:lnTo>
                  <a:pt x="1279911" y="64961"/>
                </a:lnTo>
                <a:lnTo>
                  <a:pt x="1298638" y="65546"/>
                </a:lnTo>
                <a:lnTo>
                  <a:pt x="1316781" y="67887"/>
                </a:lnTo>
                <a:lnTo>
                  <a:pt x="1334338" y="73154"/>
                </a:lnTo>
                <a:lnTo>
                  <a:pt x="1348969" y="80762"/>
                </a:lnTo>
                <a:lnTo>
                  <a:pt x="1363014" y="90712"/>
                </a:lnTo>
                <a:lnTo>
                  <a:pt x="1375304" y="102416"/>
                </a:lnTo>
                <a:lnTo>
                  <a:pt x="1387595" y="115876"/>
                </a:lnTo>
                <a:lnTo>
                  <a:pt x="1398714" y="129922"/>
                </a:lnTo>
                <a:lnTo>
                  <a:pt x="1409833" y="144553"/>
                </a:lnTo>
                <a:lnTo>
                  <a:pt x="1420953" y="159184"/>
                </a:lnTo>
                <a:lnTo>
                  <a:pt x="1432072" y="173229"/>
                </a:lnTo>
                <a:lnTo>
                  <a:pt x="1443777" y="186689"/>
                </a:lnTo>
                <a:lnTo>
                  <a:pt x="1457238" y="198395"/>
                </a:lnTo>
                <a:lnTo>
                  <a:pt x="1470113" y="208929"/>
                </a:lnTo>
                <a:lnTo>
                  <a:pt x="1484744" y="217122"/>
                </a:lnTo>
                <a:lnTo>
                  <a:pt x="1500545" y="224145"/>
                </a:lnTo>
                <a:lnTo>
                  <a:pt x="1517517" y="229997"/>
                </a:lnTo>
                <a:lnTo>
                  <a:pt x="1535073" y="235264"/>
                </a:lnTo>
                <a:lnTo>
                  <a:pt x="1552631" y="239946"/>
                </a:lnTo>
                <a:lnTo>
                  <a:pt x="1570773" y="244628"/>
                </a:lnTo>
                <a:lnTo>
                  <a:pt x="1587745" y="249895"/>
                </a:lnTo>
                <a:lnTo>
                  <a:pt x="1604717" y="255747"/>
                </a:lnTo>
                <a:lnTo>
                  <a:pt x="1620518" y="262771"/>
                </a:lnTo>
                <a:lnTo>
                  <a:pt x="1634564" y="271549"/>
                </a:lnTo>
                <a:lnTo>
                  <a:pt x="1647440" y="282083"/>
                </a:lnTo>
                <a:lnTo>
                  <a:pt x="1657973" y="294958"/>
                </a:lnTo>
                <a:lnTo>
                  <a:pt x="1666752" y="309004"/>
                </a:lnTo>
                <a:lnTo>
                  <a:pt x="1673775" y="324805"/>
                </a:lnTo>
                <a:lnTo>
                  <a:pt x="1679627" y="341777"/>
                </a:lnTo>
                <a:lnTo>
                  <a:pt x="1684894" y="358749"/>
                </a:lnTo>
                <a:lnTo>
                  <a:pt x="1689576" y="376891"/>
                </a:lnTo>
                <a:lnTo>
                  <a:pt x="1694258" y="394448"/>
                </a:lnTo>
                <a:lnTo>
                  <a:pt x="1699525" y="412005"/>
                </a:lnTo>
                <a:lnTo>
                  <a:pt x="1705377" y="428977"/>
                </a:lnTo>
                <a:lnTo>
                  <a:pt x="1712400" y="444779"/>
                </a:lnTo>
                <a:lnTo>
                  <a:pt x="1720594" y="459409"/>
                </a:lnTo>
                <a:lnTo>
                  <a:pt x="1731128" y="472285"/>
                </a:lnTo>
                <a:lnTo>
                  <a:pt x="1742833" y="485745"/>
                </a:lnTo>
                <a:lnTo>
                  <a:pt x="1756293" y="497449"/>
                </a:lnTo>
                <a:lnTo>
                  <a:pt x="1770339" y="508569"/>
                </a:lnTo>
                <a:lnTo>
                  <a:pt x="1785555" y="519688"/>
                </a:lnTo>
                <a:lnTo>
                  <a:pt x="1800186" y="530807"/>
                </a:lnTo>
                <a:lnTo>
                  <a:pt x="1814232" y="541928"/>
                </a:lnTo>
                <a:lnTo>
                  <a:pt x="1827691" y="554217"/>
                </a:lnTo>
                <a:lnTo>
                  <a:pt x="1839397" y="566507"/>
                </a:lnTo>
                <a:lnTo>
                  <a:pt x="1849346" y="580553"/>
                </a:lnTo>
                <a:lnTo>
                  <a:pt x="1856954" y="595183"/>
                </a:lnTo>
                <a:lnTo>
                  <a:pt x="1862221" y="612741"/>
                </a:lnTo>
                <a:lnTo>
                  <a:pt x="1864562" y="630883"/>
                </a:lnTo>
                <a:lnTo>
                  <a:pt x="1865147" y="649610"/>
                </a:lnTo>
                <a:lnTo>
                  <a:pt x="1863391" y="669508"/>
                </a:lnTo>
                <a:lnTo>
                  <a:pt x="1861050" y="689406"/>
                </a:lnTo>
                <a:lnTo>
                  <a:pt x="1858124" y="709304"/>
                </a:lnTo>
                <a:lnTo>
                  <a:pt x="1855783" y="729202"/>
                </a:lnTo>
                <a:lnTo>
                  <a:pt x="1854613" y="749100"/>
                </a:lnTo>
                <a:lnTo>
                  <a:pt x="1854613" y="768413"/>
                </a:lnTo>
                <a:lnTo>
                  <a:pt x="1856954" y="786555"/>
                </a:lnTo>
                <a:lnTo>
                  <a:pt x="1861635" y="804697"/>
                </a:lnTo>
                <a:lnTo>
                  <a:pt x="1868658" y="821669"/>
                </a:lnTo>
                <a:lnTo>
                  <a:pt x="1878023" y="839226"/>
                </a:lnTo>
                <a:lnTo>
                  <a:pt x="1887386" y="856784"/>
                </a:lnTo>
                <a:lnTo>
                  <a:pt x="1897920" y="874340"/>
                </a:lnTo>
                <a:lnTo>
                  <a:pt x="1907869" y="891312"/>
                </a:lnTo>
                <a:lnTo>
                  <a:pt x="1916648" y="909454"/>
                </a:lnTo>
                <a:lnTo>
                  <a:pt x="1923670" y="927012"/>
                </a:lnTo>
                <a:lnTo>
                  <a:pt x="1928352" y="945154"/>
                </a:lnTo>
                <a:lnTo>
                  <a:pt x="1930108" y="963881"/>
                </a:lnTo>
                <a:lnTo>
                  <a:pt x="1928352" y="982608"/>
                </a:lnTo>
                <a:lnTo>
                  <a:pt x="1923670" y="1000751"/>
                </a:lnTo>
                <a:lnTo>
                  <a:pt x="1916648" y="1018308"/>
                </a:lnTo>
                <a:lnTo>
                  <a:pt x="1907869" y="1036450"/>
                </a:lnTo>
                <a:lnTo>
                  <a:pt x="1897920" y="1053422"/>
                </a:lnTo>
                <a:lnTo>
                  <a:pt x="1887386" y="1070980"/>
                </a:lnTo>
                <a:lnTo>
                  <a:pt x="1878023" y="1088536"/>
                </a:lnTo>
                <a:lnTo>
                  <a:pt x="1868658" y="1106093"/>
                </a:lnTo>
                <a:lnTo>
                  <a:pt x="1861635" y="1123065"/>
                </a:lnTo>
                <a:lnTo>
                  <a:pt x="1856954" y="1141208"/>
                </a:lnTo>
                <a:lnTo>
                  <a:pt x="1854613" y="1159349"/>
                </a:lnTo>
                <a:lnTo>
                  <a:pt x="1854613" y="1178662"/>
                </a:lnTo>
                <a:lnTo>
                  <a:pt x="1855783" y="1198560"/>
                </a:lnTo>
                <a:lnTo>
                  <a:pt x="1858124" y="1218458"/>
                </a:lnTo>
                <a:lnTo>
                  <a:pt x="1861050" y="1238356"/>
                </a:lnTo>
                <a:lnTo>
                  <a:pt x="1863391" y="1258254"/>
                </a:lnTo>
                <a:lnTo>
                  <a:pt x="1865147" y="1278152"/>
                </a:lnTo>
                <a:lnTo>
                  <a:pt x="1864562" y="1296880"/>
                </a:lnTo>
                <a:lnTo>
                  <a:pt x="1862221" y="1315022"/>
                </a:lnTo>
                <a:lnTo>
                  <a:pt x="1856954" y="1332579"/>
                </a:lnTo>
                <a:lnTo>
                  <a:pt x="1849346" y="1347210"/>
                </a:lnTo>
                <a:lnTo>
                  <a:pt x="1839397" y="1361256"/>
                </a:lnTo>
                <a:lnTo>
                  <a:pt x="1827691" y="1373545"/>
                </a:lnTo>
                <a:lnTo>
                  <a:pt x="1814232" y="1385835"/>
                </a:lnTo>
                <a:lnTo>
                  <a:pt x="1800186" y="1396955"/>
                </a:lnTo>
                <a:lnTo>
                  <a:pt x="1785555" y="1408074"/>
                </a:lnTo>
                <a:lnTo>
                  <a:pt x="1770339" y="1419194"/>
                </a:lnTo>
                <a:lnTo>
                  <a:pt x="1756293" y="1430313"/>
                </a:lnTo>
                <a:lnTo>
                  <a:pt x="1742833" y="1442017"/>
                </a:lnTo>
                <a:lnTo>
                  <a:pt x="1731128" y="1455478"/>
                </a:lnTo>
                <a:lnTo>
                  <a:pt x="1720594" y="1468353"/>
                </a:lnTo>
                <a:lnTo>
                  <a:pt x="1712400" y="1482984"/>
                </a:lnTo>
                <a:lnTo>
                  <a:pt x="1705377" y="1498785"/>
                </a:lnTo>
                <a:lnTo>
                  <a:pt x="1699525" y="1515757"/>
                </a:lnTo>
                <a:lnTo>
                  <a:pt x="1694258" y="1533315"/>
                </a:lnTo>
                <a:lnTo>
                  <a:pt x="1689576" y="1550871"/>
                </a:lnTo>
                <a:lnTo>
                  <a:pt x="1684894" y="1569014"/>
                </a:lnTo>
                <a:lnTo>
                  <a:pt x="1679627" y="1585985"/>
                </a:lnTo>
                <a:lnTo>
                  <a:pt x="1673775" y="1602957"/>
                </a:lnTo>
                <a:lnTo>
                  <a:pt x="1666752" y="1618758"/>
                </a:lnTo>
                <a:lnTo>
                  <a:pt x="1657973" y="1632804"/>
                </a:lnTo>
                <a:lnTo>
                  <a:pt x="1647440" y="1645679"/>
                </a:lnTo>
                <a:lnTo>
                  <a:pt x="1634564" y="1656213"/>
                </a:lnTo>
                <a:lnTo>
                  <a:pt x="1620518" y="1664992"/>
                </a:lnTo>
                <a:lnTo>
                  <a:pt x="1604717" y="1672015"/>
                </a:lnTo>
                <a:lnTo>
                  <a:pt x="1587745" y="1677867"/>
                </a:lnTo>
                <a:lnTo>
                  <a:pt x="1570773" y="1683134"/>
                </a:lnTo>
                <a:lnTo>
                  <a:pt x="1552631" y="1687816"/>
                </a:lnTo>
                <a:lnTo>
                  <a:pt x="1535073" y="1692498"/>
                </a:lnTo>
                <a:lnTo>
                  <a:pt x="1517517" y="1697766"/>
                </a:lnTo>
                <a:lnTo>
                  <a:pt x="1500545" y="1703618"/>
                </a:lnTo>
                <a:lnTo>
                  <a:pt x="1484744" y="1710641"/>
                </a:lnTo>
                <a:lnTo>
                  <a:pt x="1470113" y="1718834"/>
                </a:lnTo>
                <a:lnTo>
                  <a:pt x="1457238" y="1729368"/>
                </a:lnTo>
                <a:lnTo>
                  <a:pt x="1443777" y="1741073"/>
                </a:lnTo>
                <a:lnTo>
                  <a:pt x="1432072" y="1754533"/>
                </a:lnTo>
                <a:lnTo>
                  <a:pt x="1420953" y="1768579"/>
                </a:lnTo>
                <a:lnTo>
                  <a:pt x="1409833" y="1783209"/>
                </a:lnTo>
                <a:lnTo>
                  <a:pt x="1398714" y="1797840"/>
                </a:lnTo>
                <a:lnTo>
                  <a:pt x="1387595" y="1811886"/>
                </a:lnTo>
                <a:lnTo>
                  <a:pt x="1375304" y="1825346"/>
                </a:lnTo>
                <a:lnTo>
                  <a:pt x="1363014" y="1837051"/>
                </a:lnTo>
                <a:lnTo>
                  <a:pt x="1348969" y="1847000"/>
                </a:lnTo>
                <a:lnTo>
                  <a:pt x="1334338" y="1854608"/>
                </a:lnTo>
                <a:lnTo>
                  <a:pt x="1316781" y="1859875"/>
                </a:lnTo>
                <a:lnTo>
                  <a:pt x="1298638" y="1862216"/>
                </a:lnTo>
                <a:lnTo>
                  <a:pt x="1279911" y="1862801"/>
                </a:lnTo>
                <a:lnTo>
                  <a:pt x="1260013" y="1861046"/>
                </a:lnTo>
                <a:lnTo>
                  <a:pt x="1240115" y="1858705"/>
                </a:lnTo>
                <a:lnTo>
                  <a:pt x="1220217" y="1855778"/>
                </a:lnTo>
                <a:lnTo>
                  <a:pt x="1200319" y="1853438"/>
                </a:lnTo>
                <a:lnTo>
                  <a:pt x="1180421" y="1852267"/>
                </a:lnTo>
                <a:lnTo>
                  <a:pt x="1161108" y="1852267"/>
                </a:lnTo>
                <a:lnTo>
                  <a:pt x="1142966" y="1854608"/>
                </a:lnTo>
                <a:lnTo>
                  <a:pt x="1124238" y="1859290"/>
                </a:lnTo>
                <a:lnTo>
                  <a:pt x="1107266" y="1866313"/>
                </a:lnTo>
                <a:lnTo>
                  <a:pt x="1089710" y="1875677"/>
                </a:lnTo>
                <a:lnTo>
                  <a:pt x="1072153" y="1885041"/>
                </a:lnTo>
                <a:lnTo>
                  <a:pt x="1054595" y="1895574"/>
                </a:lnTo>
                <a:lnTo>
                  <a:pt x="1037623" y="1905524"/>
                </a:lnTo>
                <a:lnTo>
                  <a:pt x="1019481" y="1914302"/>
                </a:lnTo>
                <a:lnTo>
                  <a:pt x="1001924" y="1921325"/>
                </a:lnTo>
                <a:lnTo>
                  <a:pt x="983782" y="1926007"/>
                </a:lnTo>
                <a:lnTo>
                  <a:pt x="965055" y="1927762"/>
                </a:lnTo>
                <a:lnTo>
                  <a:pt x="946327" y="1926007"/>
                </a:lnTo>
                <a:lnTo>
                  <a:pt x="928184" y="1921325"/>
                </a:lnTo>
                <a:lnTo>
                  <a:pt x="910628" y="1914302"/>
                </a:lnTo>
                <a:lnTo>
                  <a:pt x="892485" y="1905524"/>
                </a:lnTo>
                <a:lnTo>
                  <a:pt x="875513" y="1895574"/>
                </a:lnTo>
                <a:lnTo>
                  <a:pt x="857956" y="1885041"/>
                </a:lnTo>
                <a:lnTo>
                  <a:pt x="840399" y="1875677"/>
                </a:lnTo>
                <a:lnTo>
                  <a:pt x="822842" y="1866313"/>
                </a:lnTo>
                <a:lnTo>
                  <a:pt x="805286" y="1859290"/>
                </a:lnTo>
                <a:lnTo>
                  <a:pt x="787143" y="1854608"/>
                </a:lnTo>
                <a:lnTo>
                  <a:pt x="769000" y="1852267"/>
                </a:lnTo>
                <a:lnTo>
                  <a:pt x="749687" y="1852267"/>
                </a:lnTo>
                <a:lnTo>
                  <a:pt x="729789" y="1853438"/>
                </a:lnTo>
                <a:lnTo>
                  <a:pt x="709892" y="1855778"/>
                </a:lnTo>
                <a:lnTo>
                  <a:pt x="689993" y="1858705"/>
                </a:lnTo>
                <a:lnTo>
                  <a:pt x="670095" y="1861046"/>
                </a:lnTo>
                <a:lnTo>
                  <a:pt x="650197" y="1862801"/>
                </a:lnTo>
                <a:lnTo>
                  <a:pt x="631470" y="1862216"/>
                </a:lnTo>
                <a:lnTo>
                  <a:pt x="613328" y="1859875"/>
                </a:lnTo>
                <a:lnTo>
                  <a:pt x="595771" y="1854608"/>
                </a:lnTo>
                <a:lnTo>
                  <a:pt x="581140" y="1847000"/>
                </a:lnTo>
                <a:lnTo>
                  <a:pt x="567094" y="1837051"/>
                </a:lnTo>
                <a:lnTo>
                  <a:pt x="554804" y="1825346"/>
                </a:lnTo>
                <a:lnTo>
                  <a:pt x="542514" y="1811886"/>
                </a:lnTo>
                <a:lnTo>
                  <a:pt x="531394" y="1797840"/>
                </a:lnTo>
                <a:lnTo>
                  <a:pt x="520275" y="1783209"/>
                </a:lnTo>
                <a:lnTo>
                  <a:pt x="509156" y="1768579"/>
                </a:lnTo>
                <a:lnTo>
                  <a:pt x="498036" y="1754533"/>
                </a:lnTo>
                <a:lnTo>
                  <a:pt x="486331" y="1741073"/>
                </a:lnTo>
                <a:lnTo>
                  <a:pt x="472871" y="1729368"/>
                </a:lnTo>
                <a:lnTo>
                  <a:pt x="459996" y="1718834"/>
                </a:lnTo>
                <a:lnTo>
                  <a:pt x="445365" y="1710641"/>
                </a:lnTo>
                <a:lnTo>
                  <a:pt x="429563" y="1703618"/>
                </a:lnTo>
                <a:lnTo>
                  <a:pt x="412592" y="1697766"/>
                </a:lnTo>
                <a:lnTo>
                  <a:pt x="395034" y="1692498"/>
                </a:lnTo>
                <a:lnTo>
                  <a:pt x="377478" y="1687816"/>
                </a:lnTo>
                <a:lnTo>
                  <a:pt x="359335" y="1683134"/>
                </a:lnTo>
                <a:lnTo>
                  <a:pt x="342364" y="1677867"/>
                </a:lnTo>
                <a:lnTo>
                  <a:pt x="325391" y="1672015"/>
                </a:lnTo>
                <a:lnTo>
                  <a:pt x="309591" y="1664992"/>
                </a:lnTo>
                <a:lnTo>
                  <a:pt x="295544" y="1656213"/>
                </a:lnTo>
                <a:lnTo>
                  <a:pt x="282669" y="1645679"/>
                </a:lnTo>
                <a:lnTo>
                  <a:pt x="272135" y="1632804"/>
                </a:lnTo>
                <a:lnTo>
                  <a:pt x="263357" y="1618758"/>
                </a:lnTo>
                <a:lnTo>
                  <a:pt x="256334" y="1602957"/>
                </a:lnTo>
                <a:lnTo>
                  <a:pt x="250482" y="1585985"/>
                </a:lnTo>
                <a:lnTo>
                  <a:pt x="245215" y="1569014"/>
                </a:lnTo>
                <a:lnTo>
                  <a:pt x="240533" y="1550871"/>
                </a:lnTo>
                <a:lnTo>
                  <a:pt x="235850" y="1533315"/>
                </a:lnTo>
                <a:lnTo>
                  <a:pt x="230583" y="1515757"/>
                </a:lnTo>
                <a:lnTo>
                  <a:pt x="224731" y="1498785"/>
                </a:lnTo>
                <a:lnTo>
                  <a:pt x="217708" y="1482984"/>
                </a:lnTo>
                <a:lnTo>
                  <a:pt x="209515" y="1468353"/>
                </a:lnTo>
                <a:lnTo>
                  <a:pt x="198981" y="1455478"/>
                </a:lnTo>
                <a:lnTo>
                  <a:pt x="187276" y="1442017"/>
                </a:lnTo>
                <a:lnTo>
                  <a:pt x="173816" y="1430313"/>
                </a:lnTo>
                <a:lnTo>
                  <a:pt x="159184" y="1419194"/>
                </a:lnTo>
                <a:lnTo>
                  <a:pt x="144554" y="1408074"/>
                </a:lnTo>
                <a:lnTo>
                  <a:pt x="129923" y="1396955"/>
                </a:lnTo>
                <a:lnTo>
                  <a:pt x="115877" y="1385835"/>
                </a:lnTo>
                <a:lnTo>
                  <a:pt x="102417" y="1373545"/>
                </a:lnTo>
                <a:lnTo>
                  <a:pt x="90712" y="1361256"/>
                </a:lnTo>
                <a:lnTo>
                  <a:pt x="80763" y="1347210"/>
                </a:lnTo>
                <a:lnTo>
                  <a:pt x="73155" y="1332579"/>
                </a:lnTo>
                <a:lnTo>
                  <a:pt x="67888" y="1315022"/>
                </a:lnTo>
                <a:lnTo>
                  <a:pt x="65547" y="1296880"/>
                </a:lnTo>
                <a:lnTo>
                  <a:pt x="64961" y="1278152"/>
                </a:lnTo>
                <a:lnTo>
                  <a:pt x="66717" y="1258254"/>
                </a:lnTo>
                <a:lnTo>
                  <a:pt x="69058" y="1238356"/>
                </a:lnTo>
                <a:lnTo>
                  <a:pt x="71984" y="1218458"/>
                </a:lnTo>
                <a:lnTo>
                  <a:pt x="74326" y="1198560"/>
                </a:lnTo>
                <a:lnTo>
                  <a:pt x="75496" y="1178662"/>
                </a:lnTo>
                <a:lnTo>
                  <a:pt x="75496" y="1159349"/>
                </a:lnTo>
                <a:lnTo>
                  <a:pt x="73155" y="1141208"/>
                </a:lnTo>
                <a:lnTo>
                  <a:pt x="68473" y="1123065"/>
                </a:lnTo>
                <a:lnTo>
                  <a:pt x="61450" y="1106093"/>
                </a:lnTo>
                <a:lnTo>
                  <a:pt x="52672" y="1088536"/>
                </a:lnTo>
                <a:lnTo>
                  <a:pt x="42722" y="1070980"/>
                </a:lnTo>
                <a:lnTo>
                  <a:pt x="32189" y="1053422"/>
                </a:lnTo>
                <a:lnTo>
                  <a:pt x="22240" y="1036450"/>
                </a:lnTo>
                <a:lnTo>
                  <a:pt x="13461" y="1018308"/>
                </a:lnTo>
                <a:lnTo>
                  <a:pt x="6438" y="1000751"/>
                </a:lnTo>
                <a:lnTo>
                  <a:pt x="1756" y="982608"/>
                </a:lnTo>
                <a:lnTo>
                  <a:pt x="0" y="963881"/>
                </a:lnTo>
                <a:lnTo>
                  <a:pt x="1756" y="945154"/>
                </a:lnTo>
                <a:lnTo>
                  <a:pt x="6438" y="927012"/>
                </a:lnTo>
                <a:lnTo>
                  <a:pt x="13461" y="909454"/>
                </a:lnTo>
                <a:lnTo>
                  <a:pt x="22240" y="891312"/>
                </a:lnTo>
                <a:lnTo>
                  <a:pt x="32189" y="874340"/>
                </a:lnTo>
                <a:lnTo>
                  <a:pt x="42722" y="856784"/>
                </a:lnTo>
                <a:lnTo>
                  <a:pt x="52672" y="839226"/>
                </a:lnTo>
                <a:lnTo>
                  <a:pt x="61450" y="821669"/>
                </a:lnTo>
                <a:lnTo>
                  <a:pt x="68473" y="804697"/>
                </a:lnTo>
                <a:lnTo>
                  <a:pt x="73155" y="786555"/>
                </a:lnTo>
                <a:lnTo>
                  <a:pt x="75496" y="768413"/>
                </a:lnTo>
                <a:lnTo>
                  <a:pt x="75496" y="749100"/>
                </a:lnTo>
                <a:lnTo>
                  <a:pt x="74326" y="729202"/>
                </a:lnTo>
                <a:lnTo>
                  <a:pt x="71984" y="709304"/>
                </a:lnTo>
                <a:lnTo>
                  <a:pt x="69058" y="689406"/>
                </a:lnTo>
                <a:lnTo>
                  <a:pt x="66717" y="669508"/>
                </a:lnTo>
                <a:lnTo>
                  <a:pt x="64961" y="649610"/>
                </a:lnTo>
                <a:lnTo>
                  <a:pt x="65547" y="630883"/>
                </a:lnTo>
                <a:lnTo>
                  <a:pt x="67888" y="612741"/>
                </a:lnTo>
                <a:lnTo>
                  <a:pt x="73155" y="595183"/>
                </a:lnTo>
                <a:lnTo>
                  <a:pt x="80763" y="580553"/>
                </a:lnTo>
                <a:lnTo>
                  <a:pt x="90712" y="566507"/>
                </a:lnTo>
                <a:lnTo>
                  <a:pt x="102417" y="554217"/>
                </a:lnTo>
                <a:lnTo>
                  <a:pt x="115877" y="541928"/>
                </a:lnTo>
                <a:lnTo>
                  <a:pt x="129923" y="530807"/>
                </a:lnTo>
                <a:lnTo>
                  <a:pt x="144554" y="519688"/>
                </a:lnTo>
                <a:lnTo>
                  <a:pt x="159184" y="508569"/>
                </a:lnTo>
                <a:lnTo>
                  <a:pt x="173816" y="497449"/>
                </a:lnTo>
                <a:lnTo>
                  <a:pt x="187276" y="485745"/>
                </a:lnTo>
                <a:lnTo>
                  <a:pt x="198981" y="472285"/>
                </a:lnTo>
                <a:lnTo>
                  <a:pt x="209515" y="459409"/>
                </a:lnTo>
                <a:lnTo>
                  <a:pt x="217708" y="444779"/>
                </a:lnTo>
                <a:lnTo>
                  <a:pt x="224731" y="428977"/>
                </a:lnTo>
                <a:lnTo>
                  <a:pt x="230583" y="412005"/>
                </a:lnTo>
                <a:lnTo>
                  <a:pt x="235850" y="394448"/>
                </a:lnTo>
                <a:lnTo>
                  <a:pt x="240533" y="376891"/>
                </a:lnTo>
                <a:lnTo>
                  <a:pt x="245215" y="358749"/>
                </a:lnTo>
                <a:lnTo>
                  <a:pt x="250482" y="341777"/>
                </a:lnTo>
                <a:lnTo>
                  <a:pt x="256334" y="324805"/>
                </a:lnTo>
                <a:lnTo>
                  <a:pt x="263357" y="309004"/>
                </a:lnTo>
                <a:lnTo>
                  <a:pt x="272135" y="294958"/>
                </a:lnTo>
                <a:lnTo>
                  <a:pt x="282669" y="282083"/>
                </a:lnTo>
                <a:lnTo>
                  <a:pt x="295544" y="271549"/>
                </a:lnTo>
                <a:lnTo>
                  <a:pt x="309591" y="262771"/>
                </a:lnTo>
                <a:lnTo>
                  <a:pt x="325391" y="255747"/>
                </a:lnTo>
                <a:lnTo>
                  <a:pt x="342364" y="249895"/>
                </a:lnTo>
                <a:lnTo>
                  <a:pt x="359335" y="244628"/>
                </a:lnTo>
                <a:lnTo>
                  <a:pt x="377478" y="239946"/>
                </a:lnTo>
                <a:lnTo>
                  <a:pt x="395034" y="235264"/>
                </a:lnTo>
                <a:lnTo>
                  <a:pt x="412592" y="229997"/>
                </a:lnTo>
                <a:lnTo>
                  <a:pt x="429563" y="224145"/>
                </a:lnTo>
                <a:lnTo>
                  <a:pt x="445365" y="217122"/>
                </a:lnTo>
                <a:lnTo>
                  <a:pt x="459996" y="208929"/>
                </a:lnTo>
                <a:lnTo>
                  <a:pt x="472871" y="198395"/>
                </a:lnTo>
                <a:lnTo>
                  <a:pt x="486331" y="186689"/>
                </a:lnTo>
                <a:lnTo>
                  <a:pt x="498036" y="173229"/>
                </a:lnTo>
                <a:lnTo>
                  <a:pt x="509156" y="159184"/>
                </a:lnTo>
                <a:lnTo>
                  <a:pt x="520275" y="144553"/>
                </a:lnTo>
                <a:lnTo>
                  <a:pt x="531394" y="129922"/>
                </a:lnTo>
                <a:lnTo>
                  <a:pt x="542514" y="115876"/>
                </a:lnTo>
                <a:lnTo>
                  <a:pt x="554804" y="102416"/>
                </a:lnTo>
                <a:lnTo>
                  <a:pt x="567094" y="90712"/>
                </a:lnTo>
                <a:lnTo>
                  <a:pt x="581140" y="80762"/>
                </a:lnTo>
                <a:lnTo>
                  <a:pt x="595771" y="73154"/>
                </a:lnTo>
                <a:lnTo>
                  <a:pt x="613328" y="67887"/>
                </a:lnTo>
                <a:lnTo>
                  <a:pt x="631470" y="65546"/>
                </a:lnTo>
                <a:lnTo>
                  <a:pt x="650197" y="64961"/>
                </a:lnTo>
                <a:lnTo>
                  <a:pt x="670095" y="66717"/>
                </a:lnTo>
                <a:lnTo>
                  <a:pt x="689993" y="69058"/>
                </a:lnTo>
                <a:lnTo>
                  <a:pt x="709892" y="71984"/>
                </a:lnTo>
                <a:lnTo>
                  <a:pt x="729789" y="74325"/>
                </a:lnTo>
                <a:lnTo>
                  <a:pt x="749687" y="75495"/>
                </a:lnTo>
                <a:lnTo>
                  <a:pt x="769000" y="75495"/>
                </a:lnTo>
                <a:lnTo>
                  <a:pt x="787143" y="73154"/>
                </a:lnTo>
                <a:lnTo>
                  <a:pt x="805286" y="68472"/>
                </a:lnTo>
                <a:lnTo>
                  <a:pt x="822842" y="61450"/>
                </a:lnTo>
                <a:lnTo>
                  <a:pt x="840399" y="52086"/>
                </a:lnTo>
                <a:lnTo>
                  <a:pt x="857956" y="42722"/>
                </a:lnTo>
                <a:lnTo>
                  <a:pt x="875513" y="32188"/>
                </a:lnTo>
                <a:lnTo>
                  <a:pt x="892485" y="22239"/>
                </a:lnTo>
                <a:lnTo>
                  <a:pt x="910628" y="13460"/>
                </a:lnTo>
                <a:lnTo>
                  <a:pt x="928184" y="6437"/>
                </a:lnTo>
                <a:lnTo>
                  <a:pt x="946327" y="1755"/>
                </a:lnTo>
                <a:close/>
              </a:path>
            </a:pathLst>
          </a:custGeom>
        </p:spPr>
      </p:pic>
      <p:sp>
        <p:nvSpPr>
          <p:cNvPr id="3" name="Tijdelijke aanduiding voor inhoud 2">
            <a:extLst>
              <a:ext uri="{FF2B5EF4-FFF2-40B4-BE49-F238E27FC236}">
                <a16:creationId xmlns:a16="http://schemas.microsoft.com/office/drawing/2014/main" id="{CC65E96B-62FD-BF86-1D25-FAA36E5DE7D2}"/>
              </a:ext>
            </a:extLst>
          </p:cNvPr>
          <p:cNvSpPr txBox="1">
            <a:spLocks noGrp="1"/>
          </p:cNvSpPr>
          <p:nvPr>
            <p:ph idx="1"/>
          </p:nvPr>
        </p:nvSpPr>
        <p:spPr>
          <a:xfrm>
            <a:off x="165332" y="2263287"/>
            <a:ext cx="6880847" cy="4741073"/>
          </a:xfrm>
        </p:spPr>
        <p:txBody>
          <a:bodyPr anchor="t">
            <a:normAutofit fontScale="92500" lnSpcReduction="20000"/>
          </a:bodyPr>
          <a:lstStyle/>
          <a:p>
            <a:pPr marL="0" lvl="0" indent="0">
              <a:lnSpc>
                <a:spcPct val="100000"/>
              </a:lnSpc>
              <a:buNone/>
            </a:pPr>
            <a:r>
              <a:rPr lang="nl-BE" sz="1600" b="1">
                <a:solidFill>
                  <a:schemeClr val="tx1"/>
                </a:solidFill>
                <a:latin typeface="Arial" panose="020B0604020202020204" pitchFamily="34" charset="0"/>
                <a:cs typeface="Arial" panose="020B0604020202020204" pitchFamily="34" charset="0"/>
              </a:rPr>
              <a:t>We hopen op een tof en leerrijk schooljaar samen met jullie en de kindjes! Denken jullie nog aan een antwoord op de welkomstmail die jullie kregen van ons? </a:t>
            </a:r>
          </a:p>
          <a:p>
            <a:pPr marL="0" lvl="0" indent="0">
              <a:lnSpc>
                <a:spcPct val="100000"/>
              </a:lnSpc>
              <a:buNone/>
            </a:pPr>
            <a:endParaRPr lang="nl-BE" sz="1600">
              <a:solidFill>
                <a:schemeClr val="tx1"/>
              </a:solidFill>
              <a:latin typeface="Arial" panose="020B0604020202020204" pitchFamily="34" charset="0"/>
              <a:cs typeface="Arial" panose="020B0604020202020204" pitchFamily="34" charset="0"/>
            </a:endParaRPr>
          </a:p>
          <a:p>
            <a:pPr marL="0" lvl="0" indent="0">
              <a:lnSpc>
                <a:spcPct val="100000"/>
              </a:lnSpc>
              <a:buNone/>
            </a:pPr>
            <a:r>
              <a:rPr lang="nl-BE" sz="1600">
                <a:solidFill>
                  <a:schemeClr val="tx1"/>
                </a:solidFill>
                <a:latin typeface="Arial" panose="020B0604020202020204" pitchFamily="34" charset="0"/>
                <a:cs typeface="Arial" panose="020B0604020202020204" pitchFamily="34" charset="0"/>
              </a:rPr>
              <a:t>Via mail altijd bereikbaar</a:t>
            </a:r>
          </a:p>
          <a:p>
            <a:pPr marL="0" lvl="0" indent="0">
              <a:lnSpc>
                <a:spcPct val="100000"/>
              </a:lnSpc>
              <a:buNone/>
            </a:pPr>
            <a:r>
              <a:rPr lang="nl-BE" sz="1600" i="1">
                <a:solidFill>
                  <a:schemeClr val="tx1"/>
                </a:solidFill>
                <a:latin typeface="Arial" panose="020B0604020202020204" pitchFamily="34" charset="0"/>
                <a:cs typeface="Arial" panose="020B0604020202020204" pitchFamily="34" charset="0"/>
              </a:rPr>
              <a:t>Ook terug te vinden in de agenda</a:t>
            </a:r>
          </a:p>
          <a:p>
            <a:pPr marL="0" lvl="0" indent="0">
              <a:lnSpc>
                <a:spcPct val="100000"/>
              </a:lnSpc>
              <a:buNone/>
            </a:pPr>
            <a:endParaRPr lang="nl-BE" sz="1600">
              <a:solidFill>
                <a:schemeClr val="tx1"/>
              </a:solidFill>
              <a:latin typeface="Arial" panose="020B0604020202020204" pitchFamily="34" charset="0"/>
              <a:cs typeface="Arial" panose="020B0604020202020204" pitchFamily="34" charset="0"/>
            </a:endParaRPr>
          </a:p>
          <a:p>
            <a:pPr marL="0" indent="0">
              <a:lnSpc>
                <a:spcPct val="100000"/>
              </a:lnSpc>
              <a:buNone/>
            </a:pPr>
            <a:r>
              <a:rPr lang="nl-BE" sz="1600">
                <a:solidFill>
                  <a:schemeClr val="tx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amber.verelst@virgomaria.be</a:t>
            </a:r>
            <a:endParaRPr lang="nl-BE" sz="1600">
              <a:solidFill>
                <a:schemeClr val="tx1"/>
              </a:solidFill>
              <a:latin typeface="Arial" panose="020B0604020202020204" pitchFamily="34" charset="0"/>
              <a:cs typeface="Arial" panose="020B0604020202020204" pitchFamily="34" charset="0"/>
            </a:endParaRPr>
          </a:p>
          <a:p>
            <a:pPr marL="0" lvl="0" indent="0">
              <a:lnSpc>
                <a:spcPct val="100000"/>
              </a:lnSpc>
              <a:buNone/>
            </a:pPr>
            <a:r>
              <a:rPr lang="nl-BE" sz="1600">
                <a:solidFill>
                  <a:schemeClr val="tx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july.matthijnssens@virgomaria.be</a:t>
            </a:r>
            <a:endParaRPr lang="nl-BE" sz="1600">
              <a:solidFill>
                <a:schemeClr val="tx1"/>
              </a:solidFill>
              <a:latin typeface="Arial" panose="020B0604020202020204" pitchFamily="34" charset="0"/>
              <a:cs typeface="Arial" panose="020B0604020202020204" pitchFamily="34" charset="0"/>
            </a:endParaRPr>
          </a:p>
          <a:p>
            <a:pPr marL="0" lvl="0" indent="0">
              <a:lnSpc>
                <a:spcPct val="100000"/>
              </a:lnSpc>
              <a:buNone/>
            </a:pPr>
            <a:r>
              <a:rPr lang="nl-BE" sz="1600">
                <a:solidFill>
                  <a:schemeClr val="tx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annelies.ruelens@virgomaria.be</a:t>
            </a:r>
            <a:r>
              <a:rPr lang="nl-BE" sz="1600">
                <a:solidFill>
                  <a:schemeClr val="tx1"/>
                </a:solidFill>
                <a:latin typeface="Arial" panose="020B0604020202020204" pitchFamily="34" charset="0"/>
                <a:cs typeface="Arial" panose="020B0604020202020204" pitchFamily="34" charset="0"/>
              </a:rPr>
              <a:t> </a:t>
            </a:r>
          </a:p>
          <a:p>
            <a:pPr marL="0" lvl="0" indent="0">
              <a:lnSpc>
                <a:spcPct val="100000"/>
              </a:lnSpc>
              <a:buNone/>
            </a:pPr>
            <a:r>
              <a:rPr lang="nl-BE" sz="1600">
                <a:solidFill>
                  <a:schemeClr val="tx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liesbeth.wijns@virgomaria.be</a:t>
            </a:r>
            <a:r>
              <a:rPr lang="nl-BE" sz="1600">
                <a:solidFill>
                  <a:schemeClr val="tx1"/>
                </a:solidFill>
                <a:latin typeface="Arial" panose="020B0604020202020204" pitchFamily="34" charset="0"/>
                <a:cs typeface="Arial" panose="020B0604020202020204" pitchFamily="34" charset="0"/>
              </a:rPr>
              <a:t> </a:t>
            </a:r>
          </a:p>
          <a:p>
            <a:pPr marL="0" lvl="0" indent="0">
              <a:lnSpc>
                <a:spcPct val="100000"/>
              </a:lnSpc>
              <a:buNone/>
            </a:pPr>
            <a:endParaRPr lang="nl-BE" sz="1600">
              <a:solidFill>
                <a:schemeClr val="tx1"/>
              </a:solidFill>
              <a:latin typeface="Arial" panose="020B0604020202020204" pitchFamily="34" charset="0"/>
              <a:cs typeface="Arial" panose="020B0604020202020204" pitchFamily="34" charset="0"/>
            </a:endParaRPr>
          </a:p>
          <a:p>
            <a:pPr marL="0" lvl="0" indent="0">
              <a:lnSpc>
                <a:spcPct val="100000"/>
              </a:lnSpc>
              <a:buNone/>
            </a:pPr>
            <a:r>
              <a:rPr lang="nl-BE" sz="1600">
                <a:solidFill>
                  <a:schemeClr val="tx1"/>
                </a:solidFill>
                <a:latin typeface="Arial" panose="020B0604020202020204" pitchFamily="34" charset="0"/>
                <a:cs typeface="Arial" panose="020B0604020202020204" pitchFamily="34" charset="0"/>
              </a:rPr>
              <a:t>Wees welkom om zo dadelijk iets te nuttigen op ons oudercafé om zo nog een praatje te kunnen maken met de leerkrachten, directie, zorg en LO leerkrachten,</a:t>
            </a:r>
          </a:p>
          <a:p>
            <a:pPr marL="0" lvl="0" indent="0">
              <a:lnSpc>
                <a:spcPct val="100000"/>
              </a:lnSpc>
              <a:buNone/>
            </a:pPr>
            <a:r>
              <a:rPr lang="nl-BE" sz="1600">
                <a:solidFill>
                  <a:schemeClr val="tx1"/>
                </a:solidFill>
                <a:latin typeface="Arial" panose="020B0604020202020204" pitchFamily="34" charset="0"/>
                <a:cs typeface="Arial" panose="020B0604020202020204" pitchFamily="34" charset="0"/>
              </a:rPr>
              <a:t>Ook volgende organisaties zullen ter plekke zijn: Scouts en Chiro, Muziekschool, City </a:t>
            </a:r>
            <a:r>
              <a:rPr lang="nl-BE" sz="1600" err="1">
                <a:solidFill>
                  <a:schemeClr val="tx1"/>
                </a:solidFill>
                <a:latin typeface="Arial" panose="020B0604020202020204" pitchFamily="34" charset="0"/>
                <a:cs typeface="Arial" panose="020B0604020202020204" pitchFamily="34" charset="0"/>
              </a:rPr>
              <a:t>Pirates</a:t>
            </a:r>
            <a:r>
              <a:rPr lang="nl-BE" sz="1600">
                <a:solidFill>
                  <a:schemeClr val="tx1"/>
                </a:solidFill>
                <a:latin typeface="Arial" panose="020B0604020202020204" pitchFamily="34" charset="0"/>
                <a:cs typeface="Arial" panose="020B0604020202020204" pitchFamily="34" charset="0"/>
              </a:rPr>
              <a:t>, </a:t>
            </a:r>
            <a:r>
              <a:rPr lang="nl-BE" sz="1600" err="1">
                <a:solidFill>
                  <a:schemeClr val="tx1"/>
                </a:solidFill>
                <a:latin typeface="Arial" panose="020B0604020202020204" pitchFamily="34" charset="0"/>
                <a:cs typeface="Arial" panose="020B0604020202020204" pitchFamily="34" charset="0"/>
              </a:rPr>
              <a:t>Olse</a:t>
            </a:r>
            <a:r>
              <a:rPr lang="nl-BE" sz="1600">
                <a:solidFill>
                  <a:schemeClr val="tx1"/>
                </a:solidFill>
                <a:latin typeface="Arial" panose="020B0604020202020204" pitchFamily="34" charset="0"/>
                <a:cs typeface="Arial" panose="020B0604020202020204" pitchFamily="34" charset="0"/>
              </a:rPr>
              <a:t>, CKG, Koraal, </a:t>
            </a:r>
            <a:r>
              <a:rPr lang="nl-BE" sz="1600" err="1">
                <a:solidFill>
                  <a:schemeClr val="tx1"/>
                </a:solidFill>
                <a:latin typeface="Arial" panose="020B0604020202020204" pitchFamily="34" charset="0"/>
                <a:cs typeface="Arial" panose="020B0604020202020204" pitchFamily="34" charset="0"/>
              </a:rPr>
              <a:t>Vokan</a:t>
            </a:r>
            <a:r>
              <a:rPr lang="nl-BE" sz="1600">
                <a:solidFill>
                  <a:schemeClr val="tx1"/>
                </a:solidFill>
                <a:latin typeface="Arial" panose="020B0604020202020204" pitchFamily="34" charset="0"/>
                <a:cs typeface="Arial" panose="020B0604020202020204" pitchFamily="34" charset="0"/>
              </a:rPr>
              <a:t> en misschien ook het CLB. Onze ouderraad zal ook aanwezig zijn.</a:t>
            </a:r>
          </a:p>
        </p:txBody>
      </p:sp>
      <p:sp>
        <p:nvSpPr>
          <p:cNvPr id="20" name="Freeform: Shape 19">
            <a:extLst>
              <a:ext uri="{FF2B5EF4-FFF2-40B4-BE49-F238E27FC236}">
                <a16:creationId xmlns:a16="http://schemas.microsoft.com/office/drawing/2014/main" id="{9563FBA8-D302-415D-ACB8-C0406838D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0805" y="2554317"/>
            <a:ext cx="3185554" cy="3181684"/>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22" name="Freeform: Shape 21">
            <a:extLst>
              <a:ext uri="{FF2B5EF4-FFF2-40B4-BE49-F238E27FC236}">
                <a16:creationId xmlns:a16="http://schemas.microsoft.com/office/drawing/2014/main" id="{FB097F37-39FE-4C12-9661-701644B726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8338" y="1"/>
            <a:ext cx="4163662" cy="3716538"/>
          </a:xfrm>
          <a:custGeom>
            <a:avLst/>
            <a:gdLst>
              <a:gd name="connsiteX0" fmla="*/ 262616 w 4163662"/>
              <a:gd name="connsiteY0" fmla="*/ 0 h 3716538"/>
              <a:gd name="connsiteX1" fmla="*/ 4163662 w 4163662"/>
              <a:gd name="connsiteY1" fmla="*/ 0 h 3716538"/>
              <a:gd name="connsiteX2" fmla="*/ 4163662 w 4163662"/>
              <a:gd name="connsiteY2" fmla="*/ 3079653 h 3716538"/>
              <a:gd name="connsiteX3" fmla="*/ 4124349 w 4163662"/>
              <a:gd name="connsiteY3" fmla="*/ 3091447 h 3716538"/>
              <a:gd name="connsiteX4" fmla="*/ 4078224 w 4163662"/>
              <a:gd name="connsiteY4" fmla="*/ 3107352 h 3716538"/>
              <a:gd name="connsiteX5" fmla="*/ 4035278 w 4163662"/>
              <a:gd name="connsiteY5" fmla="*/ 3126440 h 3716538"/>
              <a:gd name="connsiteX6" fmla="*/ 3995515 w 4163662"/>
              <a:gd name="connsiteY6" fmla="*/ 3148706 h 3716538"/>
              <a:gd name="connsiteX7" fmla="*/ 3960521 w 4163662"/>
              <a:gd name="connsiteY7" fmla="*/ 3177336 h 3716538"/>
              <a:gd name="connsiteX8" fmla="*/ 3923938 w 4163662"/>
              <a:gd name="connsiteY8" fmla="*/ 3209149 h 3716538"/>
              <a:gd name="connsiteX9" fmla="*/ 3892126 w 4163662"/>
              <a:gd name="connsiteY9" fmla="*/ 3245731 h 3716538"/>
              <a:gd name="connsiteX10" fmla="*/ 3861906 w 4163662"/>
              <a:gd name="connsiteY10" fmla="*/ 3283905 h 3716538"/>
              <a:gd name="connsiteX11" fmla="*/ 3831684 w 4163662"/>
              <a:gd name="connsiteY11" fmla="*/ 3323668 h 3716538"/>
              <a:gd name="connsiteX12" fmla="*/ 3801464 w 4163662"/>
              <a:gd name="connsiteY12" fmla="*/ 3363433 h 3716538"/>
              <a:gd name="connsiteX13" fmla="*/ 3771243 w 4163662"/>
              <a:gd name="connsiteY13" fmla="*/ 3401607 h 3716538"/>
              <a:gd name="connsiteX14" fmla="*/ 3737841 w 4163662"/>
              <a:gd name="connsiteY14" fmla="*/ 3438189 h 3716538"/>
              <a:gd name="connsiteX15" fmla="*/ 3704438 w 4163662"/>
              <a:gd name="connsiteY15" fmla="*/ 3470000 h 3716538"/>
              <a:gd name="connsiteX16" fmla="*/ 3666266 w 4163662"/>
              <a:gd name="connsiteY16" fmla="*/ 3497040 h 3716538"/>
              <a:gd name="connsiteX17" fmla="*/ 3626502 w 4163662"/>
              <a:gd name="connsiteY17" fmla="*/ 3517718 h 3716538"/>
              <a:gd name="connsiteX18" fmla="*/ 3578783 w 4163662"/>
              <a:gd name="connsiteY18" fmla="*/ 3532034 h 3716538"/>
              <a:gd name="connsiteX19" fmla="*/ 3529475 w 4163662"/>
              <a:gd name="connsiteY19" fmla="*/ 3538396 h 3716538"/>
              <a:gd name="connsiteX20" fmla="*/ 3478578 w 4163662"/>
              <a:gd name="connsiteY20" fmla="*/ 3539986 h 3716538"/>
              <a:gd name="connsiteX21" fmla="*/ 3424498 w 4163662"/>
              <a:gd name="connsiteY21" fmla="*/ 3535214 h 3716538"/>
              <a:gd name="connsiteX22" fmla="*/ 3370419 w 4163662"/>
              <a:gd name="connsiteY22" fmla="*/ 3528852 h 3716538"/>
              <a:gd name="connsiteX23" fmla="*/ 3316339 w 4163662"/>
              <a:gd name="connsiteY23" fmla="*/ 3520898 h 3716538"/>
              <a:gd name="connsiteX24" fmla="*/ 3262260 w 4163662"/>
              <a:gd name="connsiteY24" fmla="*/ 3514538 h 3716538"/>
              <a:gd name="connsiteX25" fmla="*/ 3208180 w 4163662"/>
              <a:gd name="connsiteY25" fmla="*/ 3511356 h 3716538"/>
              <a:gd name="connsiteX26" fmla="*/ 3155691 w 4163662"/>
              <a:gd name="connsiteY26" fmla="*/ 3511356 h 3716538"/>
              <a:gd name="connsiteX27" fmla="*/ 3106385 w 4163662"/>
              <a:gd name="connsiteY27" fmla="*/ 3517718 h 3716538"/>
              <a:gd name="connsiteX28" fmla="*/ 3055486 w 4163662"/>
              <a:gd name="connsiteY28" fmla="*/ 3530443 h 3716538"/>
              <a:gd name="connsiteX29" fmla="*/ 3009359 w 4163662"/>
              <a:gd name="connsiteY29" fmla="*/ 3549529 h 3716538"/>
              <a:gd name="connsiteX30" fmla="*/ 2961643 w 4163662"/>
              <a:gd name="connsiteY30" fmla="*/ 3574979 h 3716538"/>
              <a:gd name="connsiteX31" fmla="*/ 2913926 w 4163662"/>
              <a:gd name="connsiteY31" fmla="*/ 3600429 h 3716538"/>
              <a:gd name="connsiteX32" fmla="*/ 2866208 w 4163662"/>
              <a:gd name="connsiteY32" fmla="*/ 3629057 h 3716538"/>
              <a:gd name="connsiteX33" fmla="*/ 2820080 w 4163662"/>
              <a:gd name="connsiteY33" fmla="*/ 3656097 h 3716538"/>
              <a:gd name="connsiteX34" fmla="*/ 2770775 w 4163662"/>
              <a:gd name="connsiteY34" fmla="*/ 3679956 h 3716538"/>
              <a:gd name="connsiteX35" fmla="*/ 2723057 w 4163662"/>
              <a:gd name="connsiteY35" fmla="*/ 3699043 h 3716538"/>
              <a:gd name="connsiteX36" fmla="*/ 2673748 w 4163662"/>
              <a:gd name="connsiteY36" fmla="*/ 3711768 h 3716538"/>
              <a:gd name="connsiteX37" fmla="*/ 2622852 w 4163662"/>
              <a:gd name="connsiteY37" fmla="*/ 3716538 h 3716538"/>
              <a:gd name="connsiteX38" fmla="*/ 2571954 w 4163662"/>
              <a:gd name="connsiteY38" fmla="*/ 3711768 h 3716538"/>
              <a:gd name="connsiteX39" fmla="*/ 2522645 w 4163662"/>
              <a:gd name="connsiteY39" fmla="*/ 3699043 h 3716538"/>
              <a:gd name="connsiteX40" fmla="*/ 2474930 w 4163662"/>
              <a:gd name="connsiteY40" fmla="*/ 3679956 h 3716538"/>
              <a:gd name="connsiteX41" fmla="*/ 2425622 w 4163662"/>
              <a:gd name="connsiteY41" fmla="*/ 3656097 h 3716538"/>
              <a:gd name="connsiteX42" fmla="*/ 2379494 w 4163662"/>
              <a:gd name="connsiteY42" fmla="*/ 3629057 h 3716538"/>
              <a:gd name="connsiteX43" fmla="*/ 2331777 w 4163662"/>
              <a:gd name="connsiteY43" fmla="*/ 3600429 h 3716538"/>
              <a:gd name="connsiteX44" fmla="*/ 2284059 w 4163662"/>
              <a:gd name="connsiteY44" fmla="*/ 3574979 h 3716538"/>
              <a:gd name="connsiteX45" fmla="*/ 2236344 w 4163662"/>
              <a:gd name="connsiteY45" fmla="*/ 3549529 h 3716538"/>
              <a:gd name="connsiteX46" fmla="*/ 2188627 w 4163662"/>
              <a:gd name="connsiteY46" fmla="*/ 3530443 h 3716538"/>
              <a:gd name="connsiteX47" fmla="*/ 2139319 w 4163662"/>
              <a:gd name="connsiteY47" fmla="*/ 3517718 h 3716538"/>
              <a:gd name="connsiteX48" fmla="*/ 2090011 w 4163662"/>
              <a:gd name="connsiteY48" fmla="*/ 3511356 h 3716538"/>
              <a:gd name="connsiteX49" fmla="*/ 2037520 w 4163662"/>
              <a:gd name="connsiteY49" fmla="*/ 3511356 h 3716538"/>
              <a:gd name="connsiteX50" fmla="*/ 1983442 w 4163662"/>
              <a:gd name="connsiteY50" fmla="*/ 3514538 h 3716538"/>
              <a:gd name="connsiteX51" fmla="*/ 1929363 w 4163662"/>
              <a:gd name="connsiteY51" fmla="*/ 3520898 h 3716538"/>
              <a:gd name="connsiteX52" fmla="*/ 1875283 w 4163662"/>
              <a:gd name="connsiteY52" fmla="*/ 3528852 h 3716538"/>
              <a:gd name="connsiteX53" fmla="*/ 1821202 w 4163662"/>
              <a:gd name="connsiteY53" fmla="*/ 3535214 h 3716538"/>
              <a:gd name="connsiteX54" fmla="*/ 1767124 w 4163662"/>
              <a:gd name="connsiteY54" fmla="*/ 3539986 h 3716538"/>
              <a:gd name="connsiteX55" fmla="*/ 1716227 w 4163662"/>
              <a:gd name="connsiteY55" fmla="*/ 3538396 h 3716538"/>
              <a:gd name="connsiteX56" fmla="*/ 1666920 w 4163662"/>
              <a:gd name="connsiteY56" fmla="*/ 3532034 h 3716538"/>
              <a:gd name="connsiteX57" fmla="*/ 1619202 w 4163662"/>
              <a:gd name="connsiteY57" fmla="*/ 3517718 h 3716538"/>
              <a:gd name="connsiteX58" fmla="*/ 1579438 w 4163662"/>
              <a:gd name="connsiteY58" fmla="*/ 3497040 h 3716538"/>
              <a:gd name="connsiteX59" fmla="*/ 1541263 w 4163662"/>
              <a:gd name="connsiteY59" fmla="*/ 3470000 h 3716538"/>
              <a:gd name="connsiteX60" fmla="*/ 1507862 w 4163662"/>
              <a:gd name="connsiteY60" fmla="*/ 3438189 h 3716538"/>
              <a:gd name="connsiteX61" fmla="*/ 1474459 w 4163662"/>
              <a:gd name="connsiteY61" fmla="*/ 3401607 h 3716538"/>
              <a:gd name="connsiteX62" fmla="*/ 1444238 w 4163662"/>
              <a:gd name="connsiteY62" fmla="*/ 3363433 h 3716538"/>
              <a:gd name="connsiteX63" fmla="*/ 1414018 w 4163662"/>
              <a:gd name="connsiteY63" fmla="*/ 3323668 h 3716538"/>
              <a:gd name="connsiteX64" fmla="*/ 1383797 w 4163662"/>
              <a:gd name="connsiteY64" fmla="*/ 3283905 h 3716538"/>
              <a:gd name="connsiteX65" fmla="*/ 1353577 w 4163662"/>
              <a:gd name="connsiteY65" fmla="*/ 3245731 h 3716538"/>
              <a:gd name="connsiteX66" fmla="*/ 1321764 w 4163662"/>
              <a:gd name="connsiteY66" fmla="*/ 3209149 h 3716538"/>
              <a:gd name="connsiteX67" fmla="*/ 1285181 w 4163662"/>
              <a:gd name="connsiteY67" fmla="*/ 3177336 h 3716538"/>
              <a:gd name="connsiteX68" fmla="*/ 1250188 w 4163662"/>
              <a:gd name="connsiteY68" fmla="*/ 3148706 h 3716538"/>
              <a:gd name="connsiteX69" fmla="*/ 1210424 w 4163662"/>
              <a:gd name="connsiteY69" fmla="*/ 3126440 h 3716538"/>
              <a:gd name="connsiteX70" fmla="*/ 1167479 w 4163662"/>
              <a:gd name="connsiteY70" fmla="*/ 3107352 h 3716538"/>
              <a:gd name="connsiteX71" fmla="*/ 1121353 w 4163662"/>
              <a:gd name="connsiteY71" fmla="*/ 3091447 h 3716538"/>
              <a:gd name="connsiteX72" fmla="*/ 1073635 w 4163662"/>
              <a:gd name="connsiteY72" fmla="*/ 3077132 h 3716538"/>
              <a:gd name="connsiteX73" fmla="*/ 1025919 w 4163662"/>
              <a:gd name="connsiteY73" fmla="*/ 3064407 h 3716538"/>
              <a:gd name="connsiteX74" fmla="*/ 976611 w 4163662"/>
              <a:gd name="connsiteY74" fmla="*/ 3051682 h 3716538"/>
              <a:gd name="connsiteX75" fmla="*/ 930485 w 4163662"/>
              <a:gd name="connsiteY75" fmla="*/ 3037367 h 3716538"/>
              <a:gd name="connsiteX76" fmla="*/ 884357 w 4163662"/>
              <a:gd name="connsiteY76" fmla="*/ 3021461 h 3716538"/>
              <a:gd name="connsiteX77" fmla="*/ 841414 w 4163662"/>
              <a:gd name="connsiteY77" fmla="*/ 3002373 h 3716538"/>
              <a:gd name="connsiteX78" fmla="*/ 803238 w 4163662"/>
              <a:gd name="connsiteY78" fmla="*/ 2978515 h 3716538"/>
              <a:gd name="connsiteX79" fmla="*/ 768245 w 4163662"/>
              <a:gd name="connsiteY79" fmla="*/ 2949885 h 3716538"/>
              <a:gd name="connsiteX80" fmla="*/ 739617 w 4163662"/>
              <a:gd name="connsiteY80" fmla="*/ 2914894 h 3716538"/>
              <a:gd name="connsiteX81" fmla="*/ 715758 w 4163662"/>
              <a:gd name="connsiteY81" fmla="*/ 2876719 h 3716538"/>
              <a:gd name="connsiteX82" fmla="*/ 696671 w 4163662"/>
              <a:gd name="connsiteY82" fmla="*/ 2833774 h 3716538"/>
              <a:gd name="connsiteX83" fmla="*/ 680766 w 4163662"/>
              <a:gd name="connsiteY83" fmla="*/ 2787648 h 3716538"/>
              <a:gd name="connsiteX84" fmla="*/ 666450 w 4163662"/>
              <a:gd name="connsiteY84" fmla="*/ 2741522 h 3716538"/>
              <a:gd name="connsiteX85" fmla="*/ 653726 w 4163662"/>
              <a:gd name="connsiteY85" fmla="*/ 2692214 h 3716538"/>
              <a:gd name="connsiteX86" fmla="*/ 641000 w 4163662"/>
              <a:gd name="connsiteY86" fmla="*/ 2644497 h 3716538"/>
              <a:gd name="connsiteX87" fmla="*/ 626686 w 4163662"/>
              <a:gd name="connsiteY87" fmla="*/ 2596780 h 3716538"/>
              <a:gd name="connsiteX88" fmla="*/ 610780 w 4163662"/>
              <a:gd name="connsiteY88" fmla="*/ 2550653 h 3716538"/>
              <a:gd name="connsiteX89" fmla="*/ 591692 w 4163662"/>
              <a:gd name="connsiteY89" fmla="*/ 2507706 h 3716538"/>
              <a:gd name="connsiteX90" fmla="*/ 569424 w 4163662"/>
              <a:gd name="connsiteY90" fmla="*/ 2467943 h 3716538"/>
              <a:gd name="connsiteX91" fmla="*/ 540796 w 4163662"/>
              <a:gd name="connsiteY91" fmla="*/ 2432951 h 3716538"/>
              <a:gd name="connsiteX92" fmla="*/ 508983 w 4163662"/>
              <a:gd name="connsiteY92" fmla="*/ 2396368 h 3716538"/>
              <a:gd name="connsiteX93" fmla="*/ 472400 w 4163662"/>
              <a:gd name="connsiteY93" fmla="*/ 2364557 h 3716538"/>
              <a:gd name="connsiteX94" fmla="*/ 432635 w 4163662"/>
              <a:gd name="connsiteY94" fmla="*/ 2334336 h 3716538"/>
              <a:gd name="connsiteX95" fmla="*/ 392871 w 4163662"/>
              <a:gd name="connsiteY95" fmla="*/ 2304116 h 3716538"/>
              <a:gd name="connsiteX96" fmla="*/ 353108 w 4163662"/>
              <a:gd name="connsiteY96" fmla="*/ 2273895 h 3716538"/>
              <a:gd name="connsiteX97" fmla="*/ 314933 w 4163662"/>
              <a:gd name="connsiteY97" fmla="*/ 2243673 h 3716538"/>
              <a:gd name="connsiteX98" fmla="*/ 278350 w 4163662"/>
              <a:gd name="connsiteY98" fmla="*/ 2210272 h 3716538"/>
              <a:gd name="connsiteX99" fmla="*/ 246539 w 4163662"/>
              <a:gd name="connsiteY99" fmla="*/ 2176871 h 3716538"/>
              <a:gd name="connsiteX100" fmla="*/ 219500 w 4163662"/>
              <a:gd name="connsiteY100" fmla="*/ 2138696 h 3716538"/>
              <a:gd name="connsiteX101" fmla="*/ 198823 w 4163662"/>
              <a:gd name="connsiteY101" fmla="*/ 2098933 h 3716538"/>
              <a:gd name="connsiteX102" fmla="*/ 184508 w 4163662"/>
              <a:gd name="connsiteY102" fmla="*/ 2051217 h 3716538"/>
              <a:gd name="connsiteX103" fmla="*/ 178145 w 4163662"/>
              <a:gd name="connsiteY103" fmla="*/ 2001909 h 3716538"/>
              <a:gd name="connsiteX104" fmla="*/ 176554 w 4163662"/>
              <a:gd name="connsiteY104" fmla="*/ 1951009 h 3716538"/>
              <a:gd name="connsiteX105" fmla="*/ 181326 w 4163662"/>
              <a:gd name="connsiteY105" fmla="*/ 1896930 h 3716538"/>
              <a:gd name="connsiteX106" fmla="*/ 187688 w 4163662"/>
              <a:gd name="connsiteY106" fmla="*/ 1842851 h 3716538"/>
              <a:gd name="connsiteX107" fmla="*/ 195640 w 4163662"/>
              <a:gd name="connsiteY107" fmla="*/ 1788771 h 3716538"/>
              <a:gd name="connsiteX108" fmla="*/ 202004 w 4163662"/>
              <a:gd name="connsiteY108" fmla="*/ 1734693 h 3716538"/>
              <a:gd name="connsiteX109" fmla="*/ 205186 w 4163662"/>
              <a:gd name="connsiteY109" fmla="*/ 1680614 h 3716538"/>
              <a:gd name="connsiteX110" fmla="*/ 205186 w 4163662"/>
              <a:gd name="connsiteY110" fmla="*/ 1628124 h 3716538"/>
              <a:gd name="connsiteX111" fmla="*/ 198823 w 4163662"/>
              <a:gd name="connsiteY111" fmla="*/ 1578818 h 3716538"/>
              <a:gd name="connsiteX112" fmla="*/ 186098 w 4163662"/>
              <a:gd name="connsiteY112" fmla="*/ 1529510 h 3716538"/>
              <a:gd name="connsiteX113" fmla="*/ 167011 w 4163662"/>
              <a:gd name="connsiteY113" fmla="*/ 1483382 h 3716538"/>
              <a:gd name="connsiteX114" fmla="*/ 143153 w 4163662"/>
              <a:gd name="connsiteY114" fmla="*/ 1435666 h 3716538"/>
              <a:gd name="connsiteX115" fmla="*/ 116112 w 4163662"/>
              <a:gd name="connsiteY115" fmla="*/ 1387950 h 3716538"/>
              <a:gd name="connsiteX116" fmla="*/ 87483 w 4163662"/>
              <a:gd name="connsiteY116" fmla="*/ 1340232 h 3716538"/>
              <a:gd name="connsiteX117" fmla="*/ 60443 w 4163662"/>
              <a:gd name="connsiteY117" fmla="*/ 1294104 h 3716538"/>
              <a:gd name="connsiteX118" fmla="*/ 36583 w 4163662"/>
              <a:gd name="connsiteY118" fmla="*/ 1244799 h 3716538"/>
              <a:gd name="connsiteX119" fmla="*/ 17498 w 4163662"/>
              <a:gd name="connsiteY119" fmla="*/ 1197081 h 3716538"/>
              <a:gd name="connsiteX120" fmla="*/ 4773 w 4163662"/>
              <a:gd name="connsiteY120" fmla="*/ 1147773 h 3716538"/>
              <a:gd name="connsiteX121" fmla="*/ 0 w 4163662"/>
              <a:gd name="connsiteY121" fmla="*/ 1096874 h 3716538"/>
              <a:gd name="connsiteX122" fmla="*/ 4773 w 4163662"/>
              <a:gd name="connsiteY122" fmla="*/ 1045978 h 3716538"/>
              <a:gd name="connsiteX123" fmla="*/ 17498 w 4163662"/>
              <a:gd name="connsiteY123" fmla="*/ 996670 h 3716538"/>
              <a:gd name="connsiteX124" fmla="*/ 36583 w 4163662"/>
              <a:gd name="connsiteY124" fmla="*/ 948952 h 3716538"/>
              <a:gd name="connsiteX125" fmla="*/ 60443 w 4163662"/>
              <a:gd name="connsiteY125" fmla="*/ 899646 h 3716538"/>
              <a:gd name="connsiteX126" fmla="*/ 87483 w 4163662"/>
              <a:gd name="connsiteY126" fmla="*/ 853518 h 3716538"/>
              <a:gd name="connsiteX127" fmla="*/ 116112 w 4163662"/>
              <a:gd name="connsiteY127" fmla="*/ 805802 h 3716538"/>
              <a:gd name="connsiteX128" fmla="*/ 143153 w 4163662"/>
              <a:gd name="connsiteY128" fmla="*/ 758084 h 3716538"/>
              <a:gd name="connsiteX129" fmla="*/ 167011 w 4163662"/>
              <a:gd name="connsiteY129" fmla="*/ 710368 h 3716538"/>
              <a:gd name="connsiteX130" fmla="*/ 186098 w 4163662"/>
              <a:gd name="connsiteY130" fmla="*/ 664240 h 3716538"/>
              <a:gd name="connsiteX131" fmla="*/ 198823 w 4163662"/>
              <a:gd name="connsiteY131" fmla="*/ 614933 h 3716538"/>
              <a:gd name="connsiteX132" fmla="*/ 205186 w 4163662"/>
              <a:gd name="connsiteY132" fmla="*/ 565626 h 3716538"/>
              <a:gd name="connsiteX133" fmla="*/ 205186 w 4163662"/>
              <a:gd name="connsiteY133" fmla="*/ 513138 h 3716538"/>
              <a:gd name="connsiteX134" fmla="*/ 202004 w 4163662"/>
              <a:gd name="connsiteY134" fmla="*/ 459058 h 3716538"/>
              <a:gd name="connsiteX135" fmla="*/ 195640 w 4163662"/>
              <a:gd name="connsiteY135" fmla="*/ 404979 h 3716538"/>
              <a:gd name="connsiteX136" fmla="*/ 187688 w 4163662"/>
              <a:gd name="connsiteY136" fmla="*/ 350899 h 3716538"/>
              <a:gd name="connsiteX137" fmla="*/ 181326 w 4163662"/>
              <a:gd name="connsiteY137" fmla="*/ 296820 h 3716538"/>
              <a:gd name="connsiteX138" fmla="*/ 176554 w 4163662"/>
              <a:gd name="connsiteY138" fmla="*/ 242741 h 3716538"/>
              <a:gd name="connsiteX139" fmla="*/ 178145 w 4163662"/>
              <a:gd name="connsiteY139" fmla="*/ 191843 h 3716538"/>
              <a:gd name="connsiteX140" fmla="*/ 184508 w 4163662"/>
              <a:gd name="connsiteY140" fmla="*/ 142536 h 3716538"/>
              <a:gd name="connsiteX141" fmla="*/ 198823 w 4163662"/>
              <a:gd name="connsiteY141" fmla="*/ 94818 h 3716538"/>
              <a:gd name="connsiteX142" fmla="*/ 219500 w 4163662"/>
              <a:gd name="connsiteY142" fmla="*/ 55055 h 3716538"/>
              <a:gd name="connsiteX143" fmla="*/ 246539 w 4163662"/>
              <a:gd name="connsiteY143" fmla="*/ 16881 h 3716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163662" h="3716538">
                <a:moveTo>
                  <a:pt x="262616" y="0"/>
                </a:moveTo>
                <a:lnTo>
                  <a:pt x="4163662" y="0"/>
                </a:lnTo>
                <a:lnTo>
                  <a:pt x="4163662" y="3079653"/>
                </a:lnTo>
                <a:lnTo>
                  <a:pt x="4124349" y="3091447"/>
                </a:lnTo>
                <a:lnTo>
                  <a:pt x="4078224" y="3107352"/>
                </a:lnTo>
                <a:lnTo>
                  <a:pt x="4035278" y="3126440"/>
                </a:lnTo>
                <a:lnTo>
                  <a:pt x="3995515" y="3148706"/>
                </a:lnTo>
                <a:lnTo>
                  <a:pt x="3960521" y="3177336"/>
                </a:lnTo>
                <a:lnTo>
                  <a:pt x="3923938" y="3209149"/>
                </a:lnTo>
                <a:lnTo>
                  <a:pt x="3892126" y="3245731"/>
                </a:lnTo>
                <a:lnTo>
                  <a:pt x="3861906" y="3283905"/>
                </a:lnTo>
                <a:lnTo>
                  <a:pt x="3831684" y="3323668"/>
                </a:lnTo>
                <a:lnTo>
                  <a:pt x="3801464" y="3363433"/>
                </a:lnTo>
                <a:lnTo>
                  <a:pt x="3771243" y="3401607"/>
                </a:lnTo>
                <a:lnTo>
                  <a:pt x="3737841" y="3438189"/>
                </a:lnTo>
                <a:lnTo>
                  <a:pt x="3704438" y="3470000"/>
                </a:lnTo>
                <a:lnTo>
                  <a:pt x="3666266" y="3497040"/>
                </a:lnTo>
                <a:lnTo>
                  <a:pt x="3626502" y="3517718"/>
                </a:lnTo>
                <a:lnTo>
                  <a:pt x="3578783" y="3532034"/>
                </a:lnTo>
                <a:lnTo>
                  <a:pt x="3529475" y="3538396"/>
                </a:lnTo>
                <a:lnTo>
                  <a:pt x="3478578" y="3539986"/>
                </a:lnTo>
                <a:lnTo>
                  <a:pt x="3424498" y="3535214"/>
                </a:lnTo>
                <a:lnTo>
                  <a:pt x="3370419" y="3528852"/>
                </a:lnTo>
                <a:lnTo>
                  <a:pt x="3316339" y="3520898"/>
                </a:lnTo>
                <a:lnTo>
                  <a:pt x="3262260" y="3514538"/>
                </a:lnTo>
                <a:lnTo>
                  <a:pt x="3208180" y="3511356"/>
                </a:lnTo>
                <a:lnTo>
                  <a:pt x="3155691" y="3511356"/>
                </a:lnTo>
                <a:lnTo>
                  <a:pt x="3106385" y="3517718"/>
                </a:lnTo>
                <a:lnTo>
                  <a:pt x="3055486" y="3530443"/>
                </a:lnTo>
                <a:lnTo>
                  <a:pt x="3009359" y="3549529"/>
                </a:lnTo>
                <a:lnTo>
                  <a:pt x="2961643" y="3574979"/>
                </a:lnTo>
                <a:lnTo>
                  <a:pt x="2913926" y="3600429"/>
                </a:lnTo>
                <a:lnTo>
                  <a:pt x="2866208" y="3629057"/>
                </a:lnTo>
                <a:lnTo>
                  <a:pt x="2820080" y="3656097"/>
                </a:lnTo>
                <a:lnTo>
                  <a:pt x="2770775" y="3679956"/>
                </a:lnTo>
                <a:lnTo>
                  <a:pt x="2723057" y="3699043"/>
                </a:lnTo>
                <a:lnTo>
                  <a:pt x="2673748" y="3711768"/>
                </a:lnTo>
                <a:lnTo>
                  <a:pt x="2622852" y="3716538"/>
                </a:lnTo>
                <a:lnTo>
                  <a:pt x="2571954" y="3711768"/>
                </a:lnTo>
                <a:lnTo>
                  <a:pt x="2522645" y="3699043"/>
                </a:lnTo>
                <a:lnTo>
                  <a:pt x="2474930" y="3679956"/>
                </a:lnTo>
                <a:lnTo>
                  <a:pt x="2425622" y="3656097"/>
                </a:lnTo>
                <a:lnTo>
                  <a:pt x="2379494" y="3629057"/>
                </a:lnTo>
                <a:lnTo>
                  <a:pt x="2331777" y="3600429"/>
                </a:lnTo>
                <a:lnTo>
                  <a:pt x="2284059" y="3574979"/>
                </a:lnTo>
                <a:lnTo>
                  <a:pt x="2236344" y="3549529"/>
                </a:lnTo>
                <a:lnTo>
                  <a:pt x="2188627" y="3530443"/>
                </a:lnTo>
                <a:lnTo>
                  <a:pt x="2139319" y="3517718"/>
                </a:lnTo>
                <a:lnTo>
                  <a:pt x="2090011" y="3511356"/>
                </a:lnTo>
                <a:lnTo>
                  <a:pt x="2037520" y="3511356"/>
                </a:lnTo>
                <a:lnTo>
                  <a:pt x="1983442" y="3514538"/>
                </a:lnTo>
                <a:lnTo>
                  <a:pt x="1929363" y="3520898"/>
                </a:lnTo>
                <a:lnTo>
                  <a:pt x="1875283" y="3528852"/>
                </a:lnTo>
                <a:lnTo>
                  <a:pt x="1821202" y="3535214"/>
                </a:lnTo>
                <a:lnTo>
                  <a:pt x="1767124" y="3539986"/>
                </a:lnTo>
                <a:lnTo>
                  <a:pt x="1716227" y="3538396"/>
                </a:lnTo>
                <a:lnTo>
                  <a:pt x="1666920" y="3532034"/>
                </a:lnTo>
                <a:lnTo>
                  <a:pt x="1619202" y="3517718"/>
                </a:lnTo>
                <a:lnTo>
                  <a:pt x="1579438" y="3497040"/>
                </a:lnTo>
                <a:lnTo>
                  <a:pt x="1541263" y="3470000"/>
                </a:lnTo>
                <a:lnTo>
                  <a:pt x="1507862" y="3438189"/>
                </a:lnTo>
                <a:lnTo>
                  <a:pt x="1474459" y="3401607"/>
                </a:lnTo>
                <a:lnTo>
                  <a:pt x="1444238" y="3363433"/>
                </a:lnTo>
                <a:lnTo>
                  <a:pt x="1414018" y="3323668"/>
                </a:lnTo>
                <a:lnTo>
                  <a:pt x="1383797" y="3283905"/>
                </a:lnTo>
                <a:lnTo>
                  <a:pt x="1353577" y="3245731"/>
                </a:lnTo>
                <a:lnTo>
                  <a:pt x="1321764" y="3209149"/>
                </a:lnTo>
                <a:lnTo>
                  <a:pt x="1285181" y="3177336"/>
                </a:lnTo>
                <a:lnTo>
                  <a:pt x="1250188" y="3148706"/>
                </a:lnTo>
                <a:lnTo>
                  <a:pt x="1210424" y="3126440"/>
                </a:lnTo>
                <a:lnTo>
                  <a:pt x="1167479" y="3107352"/>
                </a:lnTo>
                <a:lnTo>
                  <a:pt x="1121353" y="3091447"/>
                </a:lnTo>
                <a:lnTo>
                  <a:pt x="1073635" y="3077132"/>
                </a:lnTo>
                <a:lnTo>
                  <a:pt x="1025919" y="3064407"/>
                </a:lnTo>
                <a:lnTo>
                  <a:pt x="976611" y="3051682"/>
                </a:lnTo>
                <a:lnTo>
                  <a:pt x="930485" y="3037367"/>
                </a:lnTo>
                <a:lnTo>
                  <a:pt x="884357" y="3021461"/>
                </a:lnTo>
                <a:lnTo>
                  <a:pt x="841414" y="3002373"/>
                </a:lnTo>
                <a:lnTo>
                  <a:pt x="803238" y="2978515"/>
                </a:lnTo>
                <a:lnTo>
                  <a:pt x="768245" y="2949885"/>
                </a:lnTo>
                <a:lnTo>
                  <a:pt x="739617" y="2914894"/>
                </a:lnTo>
                <a:lnTo>
                  <a:pt x="715758" y="2876719"/>
                </a:lnTo>
                <a:lnTo>
                  <a:pt x="696671" y="2833774"/>
                </a:lnTo>
                <a:lnTo>
                  <a:pt x="680766" y="2787648"/>
                </a:lnTo>
                <a:lnTo>
                  <a:pt x="666450" y="2741522"/>
                </a:lnTo>
                <a:lnTo>
                  <a:pt x="653726" y="2692214"/>
                </a:lnTo>
                <a:lnTo>
                  <a:pt x="641000" y="2644497"/>
                </a:lnTo>
                <a:lnTo>
                  <a:pt x="626686" y="2596780"/>
                </a:lnTo>
                <a:lnTo>
                  <a:pt x="610780" y="2550653"/>
                </a:lnTo>
                <a:lnTo>
                  <a:pt x="591692" y="2507706"/>
                </a:lnTo>
                <a:lnTo>
                  <a:pt x="569424" y="2467943"/>
                </a:lnTo>
                <a:lnTo>
                  <a:pt x="540796" y="2432951"/>
                </a:lnTo>
                <a:lnTo>
                  <a:pt x="508983" y="2396368"/>
                </a:lnTo>
                <a:lnTo>
                  <a:pt x="472400" y="2364557"/>
                </a:lnTo>
                <a:lnTo>
                  <a:pt x="432635" y="2334336"/>
                </a:lnTo>
                <a:lnTo>
                  <a:pt x="392871" y="2304116"/>
                </a:lnTo>
                <a:lnTo>
                  <a:pt x="353108" y="2273895"/>
                </a:lnTo>
                <a:lnTo>
                  <a:pt x="314933" y="2243673"/>
                </a:lnTo>
                <a:lnTo>
                  <a:pt x="278350" y="2210272"/>
                </a:lnTo>
                <a:lnTo>
                  <a:pt x="246539" y="2176871"/>
                </a:lnTo>
                <a:lnTo>
                  <a:pt x="219500" y="2138696"/>
                </a:lnTo>
                <a:lnTo>
                  <a:pt x="198823" y="2098933"/>
                </a:lnTo>
                <a:lnTo>
                  <a:pt x="184508" y="2051217"/>
                </a:lnTo>
                <a:lnTo>
                  <a:pt x="178145" y="2001909"/>
                </a:lnTo>
                <a:lnTo>
                  <a:pt x="176554" y="1951009"/>
                </a:lnTo>
                <a:lnTo>
                  <a:pt x="181326" y="1896930"/>
                </a:lnTo>
                <a:lnTo>
                  <a:pt x="187688" y="1842851"/>
                </a:lnTo>
                <a:lnTo>
                  <a:pt x="195640" y="1788771"/>
                </a:lnTo>
                <a:lnTo>
                  <a:pt x="202004" y="1734693"/>
                </a:lnTo>
                <a:lnTo>
                  <a:pt x="205186" y="1680614"/>
                </a:lnTo>
                <a:lnTo>
                  <a:pt x="205186" y="1628124"/>
                </a:lnTo>
                <a:lnTo>
                  <a:pt x="198823" y="1578818"/>
                </a:lnTo>
                <a:lnTo>
                  <a:pt x="186098" y="1529510"/>
                </a:lnTo>
                <a:lnTo>
                  <a:pt x="167011" y="1483382"/>
                </a:lnTo>
                <a:lnTo>
                  <a:pt x="143153" y="1435666"/>
                </a:lnTo>
                <a:lnTo>
                  <a:pt x="116112" y="1387950"/>
                </a:lnTo>
                <a:lnTo>
                  <a:pt x="87483" y="1340232"/>
                </a:lnTo>
                <a:lnTo>
                  <a:pt x="60443" y="1294104"/>
                </a:lnTo>
                <a:lnTo>
                  <a:pt x="36583" y="1244799"/>
                </a:lnTo>
                <a:lnTo>
                  <a:pt x="17498" y="1197081"/>
                </a:lnTo>
                <a:lnTo>
                  <a:pt x="4773" y="1147773"/>
                </a:lnTo>
                <a:lnTo>
                  <a:pt x="0" y="1096874"/>
                </a:lnTo>
                <a:lnTo>
                  <a:pt x="4773" y="1045978"/>
                </a:lnTo>
                <a:lnTo>
                  <a:pt x="17498" y="996670"/>
                </a:lnTo>
                <a:lnTo>
                  <a:pt x="36583" y="948952"/>
                </a:lnTo>
                <a:lnTo>
                  <a:pt x="60443" y="899646"/>
                </a:lnTo>
                <a:lnTo>
                  <a:pt x="87483" y="853518"/>
                </a:lnTo>
                <a:lnTo>
                  <a:pt x="116112" y="805802"/>
                </a:lnTo>
                <a:lnTo>
                  <a:pt x="143153" y="758084"/>
                </a:lnTo>
                <a:lnTo>
                  <a:pt x="167011" y="710368"/>
                </a:lnTo>
                <a:lnTo>
                  <a:pt x="186098" y="664240"/>
                </a:lnTo>
                <a:lnTo>
                  <a:pt x="198823" y="614933"/>
                </a:lnTo>
                <a:lnTo>
                  <a:pt x="205186" y="565626"/>
                </a:lnTo>
                <a:lnTo>
                  <a:pt x="205186" y="513138"/>
                </a:lnTo>
                <a:lnTo>
                  <a:pt x="202004" y="459058"/>
                </a:lnTo>
                <a:lnTo>
                  <a:pt x="195640" y="404979"/>
                </a:lnTo>
                <a:lnTo>
                  <a:pt x="187688" y="350899"/>
                </a:lnTo>
                <a:lnTo>
                  <a:pt x="181326" y="296820"/>
                </a:lnTo>
                <a:lnTo>
                  <a:pt x="176554" y="242741"/>
                </a:lnTo>
                <a:lnTo>
                  <a:pt x="178145" y="191843"/>
                </a:lnTo>
                <a:lnTo>
                  <a:pt x="184508" y="142536"/>
                </a:lnTo>
                <a:lnTo>
                  <a:pt x="198823" y="94818"/>
                </a:lnTo>
                <a:lnTo>
                  <a:pt x="219500" y="55055"/>
                </a:lnTo>
                <a:lnTo>
                  <a:pt x="246539" y="1688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24" name="Freeform: Shape 23">
            <a:extLst>
              <a:ext uri="{FF2B5EF4-FFF2-40B4-BE49-F238E27FC236}">
                <a16:creationId xmlns:a16="http://schemas.microsoft.com/office/drawing/2014/main" id="{760E7417-DF76-4925-99CB-2786C695A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3264" y="3933316"/>
            <a:ext cx="3348736" cy="2924683"/>
          </a:xfrm>
          <a:custGeom>
            <a:avLst/>
            <a:gdLst>
              <a:gd name="connsiteX0" fmla="*/ 2013532 w 3348736"/>
              <a:gd name="connsiteY0" fmla="*/ 0 h 2924683"/>
              <a:gd name="connsiteX1" fmla="*/ 2052605 w 3348736"/>
              <a:gd name="connsiteY1" fmla="*/ 3662 h 2924683"/>
              <a:gd name="connsiteX2" fmla="*/ 2090458 w 3348736"/>
              <a:gd name="connsiteY2" fmla="*/ 13432 h 2924683"/>
              <a:gd name="connsiteX3" fmla="*/ 2127091 w 3348736"/>
              <a:gd name="connsiteY3" fmla="*/ 28084 h 2924683"/>
              <a:gd name="connsiteX4" fmla="*/ 2164942 w 3348736"/>
              <a:gd name="connsiteY4" fmla="*/ 46400 h 2924683"/>
              <a:gd name="connsiteX5" fmla="*/ 2200354 w 3348736"/>
              <a:gd name="connsiteY5" fmla="*/ 67158 h 2924683"/>
              <a:gd name="connsiteX6" fmla="*/ 2236987 w 3348736"/>
              <a:gd name="connsiteY6" fmla="*/ 89137 h 2924683"/>
              <a:gd name="connsiteX7" fmla="*/ 2273618 w 3348736"/>
              <a:gd name="connsiteY7" fmla="*/ 108674 h 2924683"/>
              <a:gd name="connsiteX8" fmla="*/ 2310249 w 3348736"/>
              <a:gd name="connsiteY8" fmla="*/ 128211 h 2924683"/>
              <a:gd name="connsiteX9" fmla="*/ 2345660 w 3348736"/>
              <a:gd name="connsiteY9" fmla="*/ 142864 h 2924683"/>
              <a:gd name="connsiteX10" fmla="*/ 2384735 w 3348736"/>
              <a:gd name="connsiteY10" fmla="*/ 152632 h 2924683"/>
              <a:gd name="connsiteX11" fmla="*/ 2422587 w 3348736"/>
              <a:gd name="connsiteY11" fmla="*/ 157517 h 2924683"/>
              <a:gd name="connsiteX12" fmla="*/ 2462882 w 3348736"/>
              <a:gd name="connsiteY12" fmla="*/ 157517 h 2924683"/>
              <a:gd name="connsiteX13" fmla="*/ 2504398 w 3348736"/>
              <a:gd name="connsiteY13" fmla="*/ 155076 h 2924683"/>
              <a:gd name="connsiteX14" fmla="*/ 2545914 w 3348736"/>
              <a:gd name="connsiteY14" fmla="*/ 150191 h 2924683"/>
              <a:gd name="connsiteX15" fmla="*/ 2587431 w 3348736"/>
              <a:gd name="connsiteY15" fmla="*/ 144086 h 2924683"/>
              <a:gd name="connsiteX16" fmla="*/ 2628946 w 3348736"/>
              <a:gd name="connsiteY16" fmla="*/ 139201 h 2924683"/>
              <a:gd name="connsiteX17" fmla="*/ 2670463 w 3348736"/>
              <a:gd name="connsiteY17" fmla="*/ 135537 h 2924683"/>
              <a:gd name="connsiteX18" fmla="*/ 2709536 w 3348736"/>
              <a:gd name="connsiteY18" fmla="*/ 136759 h 2924683"/>
              <a:gd name="connsiteX19" fmla="*/ 2747389 w 3348736"/>
              <a:gd name="connsiteY19" fmla="*/ 141643 h 2924683"/>
              <a:gd name="connsiteX20" fmla="*/ 2784022 w 3348736"/>
              <a:gd name="connsiteY20" fmla="*/ 152632 h 2924683"/>
              <a:gd name="connsiteX21" fmla="*/ 2814549 w 3348736"/>
              <a:gd name="connsiteY21" fmla="*/ 168506 h 2924683"/>
              <a:gd name="connsiteX22" fmla="*/ 2843853 w 3348736"/>
              <a:gd name="connsiteY22" fmla="*/ 189265 h 2924683"/>
              <a:gd name="connsiteX23" fmla="*/ 2869496 w 3348736"/>
              <a:gd name="connsiteY23" fmla="*/ 213685 h 2924683"/>
              <a:gd name="connsiteX24" fmla="*/ 2895138 w 3348736"/>
              <a:gd name="connsiteY24" fmla="*/ 241769 h 2924683"/>
              <a:gd name="connsiteX25" fmla="*/ 2918338 w 3348736"/>
              <a:gd name="connsiteY25" fmla="*/ 271075 h 2924683"/>
              <a:gd name="connsiteX26" fmla="*/ 2941538 w 3348736"/>
              <a:gd name="connsiteY26" fmla="*/ 301602 h 2924683"/>
              <a:gd name="connsiteX27" fmla="*/ 2964739 w 3348736"/>
              <a:gd name="connsiteY27" fmla="*/ 332128 h 2924683"/>
              <a:gd name="connsiteX28" fmla="*/ 2987939 w 3348736"/>
              <a:gd name="connsiteY28" fmla="*/ 361433 h 2924683"/>
              <a:gd name="connsiteX29" fmla="*/ 3012361 w 3348736"/>
              <a:gd name="connsiteY29" fmla="*/ 389517 h 2924683"/>
              <a:gd name="connsiteX30" fmla="*/ 3040445 w 3348736"/>
              <a:gd name="connsiteY30" fmla="*/ 413940 h 2924683"/>
              <a:gd name="connsiteX31" fmla="*/ 3067309 w 3348736"/>
              <a:gd name="connsiteY31" fmla="*/ 435919 h 2924683"/>
              <a:gd name="connsiteX32" fmla="*/ 3097835 w 3348736"/>
              <a:gd name="connsiteY32" fmla="*/ 453013 h 2924683"/>
              <a:gd name="connsiteX33" fmla="*/ 3130804 w 3348736"/>
              <a:gd name="connsiteY33" fmla="*/ 467665 h 2924683"/>
              <a:gd name="connsiteX34" fmla="*/ 3166214 w 3348736"/>
              <a:gd name="connsiteY34" fmla="*/ 479876 h 2924683"/>
              <a:gd name="connsiteX35" fmla="*/ 3202845 w 3348736"/>
              <a:gd name="connsiteY35" fmla="*/ 490865 h 2924683"/>
              <a:gd name="connsiteX36" fmla="*/ 3239478 w 3348736"/>
              <a:gd name="connsiteY36" fmla="*/ 500634 h 2924683"/>
              <a:gd name="connsiteX37" fmla="*/ 3277331 w 3348736"/>
              <a:gd name="connsiteY37" fmla="*/ 510403 h 2924683"/>
              <a:gd name="connsiteX38" fmla="*/ 3312741 w 3348736"/>
              <a:gd name="connsiteY38" fmla="*/ 521393 h 2924683"/>
              <a:gd name="connsiteX39" fmla="*/ 3348152 w 3348736"/>
              <a:gd name="connsiteY39" fmla="*/ 533603 h 2924683"/>
              <a:gd name="connsiteX40" fmla="*/ 3348736 w 3348736"/>
              <a:gd name="connsiteY40" fmla="*/ 533862 h 2924683"/>
              <a:gd name="connsiteX41" fmla="*/ 3348736 w 3348736"/>
              <a:gd name="connsiteY41" fmla="*/ 2924683 h 2924683"/>
              <a:gd name="connsiteX42" fmla="*/ 284253 w 3348736"/>
              <a:gd name="connsiteY42" fmla="*/ 2924683 h 2924683"/>
              <a:gd name="connsiteX43" fmla="*/ 271076 w 3348736"/>
              <a:gd name="connsiteY43" fmla="*/ 2914669 h 2924683"/>
              <a:gd name="connsiteX44" fmla="*/ 241770 w 3348736"/>
              <a:gd name="connsiteY44" fmla="*/ 2891468 h 2924683"/>
              <a:gd name="connsiteX45" fmla="*/ 213686 w 3348736"/>
              <a:gd name="connsiteY45" fmla="*/ 2865827 h 2924683"/>
              <a:gd name="connsiteX46" fmla="*/ 189265 w 3348736"/>
              <a:gd name="connsiteY46" fmla="*/ 2840185 h 2924683"/>
              <a:gd name="connsiteX47" fmla="*/ 168508 w 3348736"/>
              <a:gd name="connsiteY47" fmla="*/ 2810878 h 2924683"/>
              <a:gd name="connsiteX48" fmla="*/ 152634 w 3348736"/>
              <a:gd name="connsiteY48" fmla="*/ 2780353 h 2924683"/>
              <a:gd name="connsiteX49" fmla="*/ 141644 w 3348736"/>
              <a:gd name="connsiteY49" fmla="*/ 2743722 h 2924683"/>
              <a:gd name="connsiteX50" fmla="*/ 136760 w 3348736"/>
              <a:gd name="connsiteY50" fmla="*/ 2705868 h 2924683"/>
              <a:gd name="connsiteX51" fmla="*/ 135538 w 3348736"/>
              <a:gd name="connsiteY51" fmla="*/ 2666793 h 2924683"/>
              <a:gd name="connsiteX52" fmla="*/ 139201 w 3348736"/>
              <a:gd name="connsiteY52" fmla="*/ 2625277 h 2924683"/>
              <a:gd name="connsiteX53" fmla="*/ 144086 w 3348736"/>
              <a:gd name="connsiteY53" fmla="*/ 2583762 h 2924683"/>
              <a:gd name="connsiteX54" fmla="*/ 150191 w 3348736"/>
              <a:gd name="connsiteY54" fmla="*/ 2542245 h 2924683"/>
              <a:gd name="connsiteX55" fmla="*/ 155076 w 3348736"/>
              <a:gd name="connsiteY55" fmla="*/ 2500730 h 2924683"/>
              <a:gd name="connsiteX56" fmla="*/ 157518 w 3348736"/>
              <a:gd name="connsiteY56" fmla="*/ 2459214 h 2924683"/>
              <a:gd name="connsiteX57" fmla="*/ 157518 w 3348736"/>
              <a:gd name="connsiteY57" fmla="*/ 2418918 h 2924683"/>
              <a:gd name="connsiteX58" fmla="*/ 152634 w 3348736"/>
              <a:gd name="connsiteY58" fmla="*/ 2381067 h 2924683"/>
              <a:gd name="connsiteX59" fmla="*/ 142865 w 3348736"/>
              <a:gd name="connsiteY59" fmla="*/ 2343213 h 2924683"/>
              <a:gd name="connsiteX60" fmla="*/ 128212 w 3348736"/>
              <a:gd name="connsiteY60" fmla="*/ 2307801 h 2924683"/>
              <a:gd name="connsiteX61" fmla="*/ 109897 w 3348736"/>
              <a:gd name="connsiteY61" fmla="*/ 2271170 h 2924683"/>
              <a:gd name="connsiteX62" fmla="*/ 89137 w 3348736"/>
              <a:gd name="connsiteY62" fmla="*/ 2234540 h 2924683"/>
              <a:gd name="connsiteX63" fmla="*/ 67160 w 3348736"/>
              <a:gd name="connsiteY63" fmla="*/ 2197907 h 2924683"/>
              <a:gd name="connsiteX64" fmla="*/ 46401 w 3348736"/>
              <a:gd name="connsiteY64" fmla="*/ 2162495 h 2924683"/>
              <a:gd name="connsiteX65" fmla="*/ 28084 w 3348736"/>
              <a:gd name="connsiteY65" fmla="*/ 2124644 h 2924683"/>
              <a:gd name="connsiteX66" fmla="*/ 13433 w 3348736"/>
              <a:gd name="connsiteY66" fmla="*/ 2088011 h 2924683"/>
              <a:gd name="connsiteX67" fmla="*/ 3664 w 3348736"/>
              <a:gd name="connsiteY67" fmla="*/ 2050158 h 2924683"/>
              <a:gd name="connsiteX68" fmla="*/ 0 w 3348736"/>
              <a:gd name="connsiteY68" fmla="*/ 2011084 h 2924683"/>
              <a:gd name="connsiteX69" fmla="*/ 3664 w 3348736"/>
              <a:gd name="connsiteY69" fmla="*/ 1972011 h 2924683"/>
              <a:gd name="connsiteX70" fmla="*/ 13433 w 3348736"/>
              <a:gd name="connsiteY70" fmla="*/ 1934159 h 2924683"/>
              <a:gd name="connsiteX71" fmla="*/ 28084 w 3348736"/>
              <a:gd name="connsiteY71" fmla="*/ 1897526 h 2924683"/>
              <a:gd name="connsiteX72" fmla="*/ 46401 w 3348736"/>
              <a:gd name="connsiteY72" fmla="*/ 1859674 h 2924683"/>
              <a:gd name="connsiteX73" fmla="*/ 67160 w 3348736"/>
              <a:gd name="connsiteY73" fmla="*/ 1824262 h 2924683"/>
              <a:gd name="connsiteX74" fmla="*/ 89137 w 3348736"/>
              <a:gd name="connsiteY74" fmla="*/ 1787632 h 2924683"/>
              <a:gd name="connsiteX75" fmla="*/ 109897 w 3348736"/>
              <a:gd name="connsiteY75" fmla="*/ 1750999 h 2924683"/>
              <a:gd name="connsiteX76" fmla="*/ 128212 w 3348736"/>
              <a:gd name="connsiteY76" fmla="*/ 1714368 h 2924683"/>
              <a:gd name="connsiteX77" fmla="*/ 142865 w 3348736"/>
              <a:gd name="connsiteY77" fmla="*/ 1678956 h 2924683"/>
              <a:gd name="connsiteX78" fmla="*/ 152634 w 3348736"/>
              <a:gd name="connsiteY78" fmla="*/ 1641103 h 2924683"/>
              <a:gd name="connsiteX79" fmla="*/ 157518 w 3348736"/>
              <a:gd name="connsiteY79" fmla="*/ 1603251 h 2924683"/>
              <a:gd name="connsiteX80" fmla="*/ 157518 w 3348736"/>
              <a:gd name="connsiteY80" fmla="*/ 1562957 h 2924683"/>
              <a:gd name="connsiteX81" fmla="*/ 155076 w 3348736"/>
              <a:gd name="connsiteY81" fmla="*/ 1521440 h 2924683"/>
              <a:gd name="connsiteX82" fmla="*/ 150191 w 3348736"/>
              <a:gd name="connsiteY82" fmla="*/ 1479924 h 2924683"/>
              <a:gd name="connsiteX83" fmla="*/ 144086 w 3348736"/>
              <a:gd name="connsiteY83" fmla="*/ 1438407 h 2924683"/>
              <a:gd name="connsiteX84" fmla="*/ 139201 w 3348736"/>
              <a:gd name="connsiteY84" fmla="*/ 1396892 h 2924683"/>
              <a:gd name="connsiteX85" fmla="*/ 135538 w 3348736"/>
              <a:gd name="connsiteY85" fmla="*/ 1355376 h 2924683"/>
              <a:gd name="connsiteX86" fmla="*/ 136760 w 3348736"/>
              <a:gd name="connsiteY86" fmla="*/ 1316302 h 2924683"/>
              <a:gd name="connsiteX87" fmla="*/ 141644 w 3348736"/>
              <a:gd name="connsiteY87" fmla="*/ 1278450 h 2924683"/>
              <a:gd name="connsiteX88" fmla="*/ 152634 w 3348736"/>
              <a:gd name="connsiteY88" fmla="*/ 1241817 h 2924683"/>
              <a:gd name="connsiteX89" fmla="*/ 168508 w 3348736"/>
              <a:gd name="connsiteY89" fmla="*/ 1211292 h 2924683"/>
              <a:gd name="connsiteX90" fmla="*/ 189265 w 3348736"/>
              <a:gd name="connsiteY90" fmla="*/ 1181986 h 2924683"/>
              <a:gd name="connsiteX91" fmla="*/ 213686 w 3348736"/>
              <a:gd name="connsiteY91" fmla="*/ 1156343 h 2924683"/>
              <a:gd name="connsiteX92" fmla="*/ 241770 w 3348736"/>
              <a:gd name="connsiteY92" fmla="*/ 1130702 h 2924683"/>
              <a:gd name="connsiteX93" fmla="*/ 271076 w 3348736"/>
              <a:gd name="connsiteY93" fmla="*/ 1107500 h 2924683"/>
              <a:gd name="connsiteX94" fmla="*/ 301603 w 3348736"/>
              <a:gd name="connsiteY94" fmla="*/ 1084300 h 2924683"/>
              <a:gd name="connsiteX95" fmla="*/ 332128 w 3348736"/>
              <a:gd name="connsiteY95" fmla="*/ 1061100 h 2924683"/>
              <a:gd name="connsiteX96" fmla="*/ 362656 w 3348736"/>
              <a:gd name="connsiteY96" fmla="*/ 1037900 h 2924683"/>
              <a:gd name="connsiteX97" fmla="*/ 390740 w 3348736"/>
              <a:gd name="connsiteY97" fmla="*/ 1013480 h 2924683"/>
              <a:gd name="connsiteX98" fmla="*/ 415163 w 3348736"/>
              <a:gd name="connsiteY98" fmla="*/ 985396 h 2924683"/>
              <a:gd name="connsiteX99" fmla="*/ 437140 w 3348736"/>
              <a:gd name="connsiteY99" fmla="*/ 958532 h 2924683"/>
              <a:gd name="connsiteX100" fmla="*/ 454235 w 3348736"/>
              <a:gd name="connsiteY100" fmla="*/ 928006 h 2924683"/>
              <a:gd name="connsiteX101" fmla="*/ 468888 w 3348736"/>
              <a:gd name="connsiteY101" fmla="*/ 895037 h 2924683"/>
              <a:gd name="connsiteX102" fmla="*/ 481099 w 3348736"/>
              <a:gd name="connsiteY102" fmla="*/ 859626 h 2924683"/>
              <a:gd name="connsiteX103" fmla="*/ 492088 w 3348736"/>
              <a:gd name="connsiteY103" fmla="*/ 822993 h 2924683"/>
              <a:gd name="connsiteX104" fmla="*/ 501857 w 3348736"/>
              <a:gd name="connsiteY104" fmla="*/ 786362 h 2924683"/>
              <a:gd name="connsiteX105" fmla="*/ 511626 w 3348736"/>
              <a:gd name="connsiteY105" fmla="*/ 748509 h 2924683"/>
              <a:gd name="connsiteX106" fmla="*/ 522616 w 3348736"/>
              <a:gd name="connsiteY106" fmla="*/ 713099 h 2924683"/>
              <a:gd name="connsiteX107" fmla="*/ 534826 w 3348736"/>
              <a:gd name="connsiteY107" fmla="*/ 677687 h 2924683"/>
              <a:gd name="connsiteX108" fmla="*/ 549479 w 3348736"/>
              <a:gd name="connsiteY108" fmla="*/ 644720 h 2924683"/>
              <a:gd name="connsiteX109" fmla="*/ 567795 w 3348736"/>
              <a:gd name="connsiteY109" fmla="*/ 615414 h 2924683"/>
              <a:gd name="connsiteX110" fmla="*/ 589773 w 3348736"/>
              <a:gd name="connsiteY110" fmla="*/ 588551 h 2924683"/>
              <a:gd name="connsiteX111" fmla="*/ 616636 w 3348736"/>
              <a:gd name="connsiteY111" fmla="*/ 566572 h 2924683"/>
              <a:gd name="connsiteX112" fmla="*/ 645943 w 3348736"/>
              <a:gd name="connsiteY112" fmla="*/ 548256 h 2924683"/>
              <a:gd name="connsiteX113" fmla="*/ 678910 w 3348736"/>
              <a:gd name="connsiteY113" fmla="*/ 533603 h 2924683"/>
              <a:gd name="connsiteX114" fmla="*/ 714322 w 3348736"/>
              <a:gd name="connsiteY114" fmla="*/ 521393 h 2924683"/>
              <a:gd name="connsiteX115" fmla="*/ 749733 w 3348736"/>
              <a:gd name="connsiteY115" fmla="*/ 510403 h 2924683"/>
              <a:gd name="connsiteX116" fmla="*/ 787586 w 3348736"/>
              <a:gd name="connsiteY116" fmla="*/ 500634 h 2924683"/>
              <a:gd name="connsiteX117" fmla="*/ 824217 w 3348736"/>
              <a:gd name="connsiteY117" fmla="*/ 490865 h 2924683"/>
              <a:gd name="connsiteX118" fmla="*/ 860849 w 3348736"/>
              <a:gd name="connsiteY118" fmla="*/ 479876 h 2924683"/>
              <a:gd name="connsiteX119" fmla="*/ 896260 w 3348736"/>
              <a:gd name="connsiteY119" fmla="*/ 467665 h 2924683"/>
              <a:gd name="connsiteX120" fmla="*/ 929228 w 3348736"/>
              <a:gd name="connsiteY120" fmla="*/ 453013 h 2924683"/>
              <a:gd name="connsiteX121" fmla="*/ 959755 w 3348736"/>
              <a:gd name="connsiteY121" fmla="*/ 435919 h 2924683"/>
              <a:gd name="connsiteX122" fmla="*/ 986618 w 3348736"/>
              <a:gd name="connsiteY122" fmla="*/ 413940 h 2924683"/>
              <a:gd name="connsiteX123" fmla="*/ 1014703 w 3348736"/>
              <a:gd name="connsiteY123" fmla="*/ 389517 h 2924683"/>
              <a:gd name="connsiteX124" fmla="*/ 1039125 w 3348736"/>
              <a:gd name="connsiteY124" fmla="*/ 361433 h 2924683"/>
              <a:gd name="connsiteX125" fmla="*/ 1062325 w 3348736"/>
              <a:gd name="connsiteY125" fmla="*/ 332128 h 2924683"/>
              <a:gd name="connsiteX126" fmla="*/ 1085525 w 3348736"/>
              <a:gd name="connsiteY126" fmla="*/ 301602 h 2924683"/>
              <a:gd name="connsiteX127" fmla="*/ 1108724 w 3348736"/>
              <a:gd name="connsiteY127" fmla="*/ 271075 h 2924683"/>
              <a:gd name="connsiteX128" fmla="*/ 1131924 w 3348736"/>
              <a:gd name="connsiteY128" fmla="*/ 241769 h 2924683"/>
              <a:gd name="connsiteX129" fmla="*/ 1157568 w 3348736"/>
              <a:gd name="connsiteY129" fmla="*/ 213685 h 2924683"/>
              <a:gd name="connsiteX130" fmla="*/ 1183209 w 3348736"/>
              <a:gd name="connsiteY130" fmla="*/ 189265 h 2924683"/>
              <a:gd name="connsiteX131" fmla="*/ 1212515 w 3348736"/>
              <a:gd name="connsiteY131" fmla="*/ 168506 h 2924683"/>
              <a:gd name="connsiteX132" fmla="*/ 1243042 w 3348736"/>
              <a:gd name="connsiteY132" fmla="*/ 152632 h 2924683"/>
              <a:gd name="connsiteX133" fmla="*/ 1279674 w 3348736"/>
              <a:gd name="connsiteY133" fmla="*/ 141643 h 2924683"/>
              <a:gd name="connsiteX134" fmla="*/ 1317527 w 3348736"/>
              <a:gd name="connsiteY134" fmla="*/ 136759 h 2924683"/>
              <a:gd name="connsiteX135" fmla="*/ 1356600 w 3348736"/>
              <a:gd name="connsiteY135" fmla="*/ 135537 h 2924683"/>
              <a:gd name="connsiteX136" fmla="*/ 1398115 w 3348736"/>
              <a:gd name="connsiteY136" fmla="*/ 139201 h 2924683"/>
              <a:gd name="connsiteX137" fmla="*/ 1439632 w 3348736"/>
              <a:gd name="connsiteY137" fmla="*/ 144086 h 2924683"/>
              <a:gd name="connsiteX138" fmla="*/ 1481149 w 3348736"/>
              <a:gd name="connsiteY138" fmla="*/ 150191 h 2924683"/>
              <a:gd name="connsiteX139" fmla="*/ 1522665 w 3348736"/>
              <a:gd name="connsiteY139" fmla="*/ 155076 h 2924683"/>
              <a:gd name="connsiteX140" fmla="*/ 1564180 w 3348736"/>
              <a:gd name="connsiteY140" fmla="*/ 157517 h 2924683"/>
              <a:gd name="connsiteX141" fmla="*/ 1604476 w 3348736"/>
              <a:gd name="connsiteY141" fmla="*/ 157517 h 2924683"/>
              <a:gd name="connsiteX142" fmla="*/ 1642330 w 3348736"/>
              <a:gd name="connsiteY142" fmla="*/ 152632 h 2924683"/>
              <a:gd name="connsiteX143" fmla="*/ 1680183 w 3348736"/>
              <a:gd name="connsiteY143" fmla="*/ 142864 h 2924683"/>
              <a:gd name="connsiteX144" fmla="*/ 1716814 w 3348736"/>
              <a:gd name="connsiteY144" fmla="*/ 128211 h 2924683"/>
              <a:gd name="connsiteX145" fmla="*/ 1753445 w 3348736"/>
              <a:gd name="connsiteY145" fmla="*/ 108674 h 2924683"/>
              <a:gd name="connsiteX146" fmla="*/ 1790078 w 3348736"/>
              <a:gd name="connsiteY146" fmla="*/ 89137 h 2924683"/>
              <a:gd name="connsiteX147" fmla="*/ 1826709 w 3348736"/>
              <a:gd name="connsiteY147" fmla="*/ 67158 h 2924683"/>
              <a:gd name="connsiteX148" fmla="*/ 1862121 w 3348736"/>
              <a:gd name="connsiteY148" fmla="*/ 46400 h 2924683"/>
              <a:gd name="connsiteX149" fmla="*/ 1899974 w 3348736"/>
              <a:gd name="connsiteY149" fmla="*/ 28084 h 2924683"/>
              <a:gd name="connsiteX150" fmla="*/ 1936605 w 3348736"/>
              <a:gd name="connsiteY150" fmla="*/ 13432 h 2924683"/>
              <a:gd name="connsiteX151" fmla="*/ 1974458 w 3348736"/>
              <a:gd name="connsiteY151" fmla="*/ 3662 h 292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3348736" h="2924683">
                <a:moveTo>
                  <a:pt x="2013532" y="0"/>
                </a:moveTo>
                <a:lnTo>
                  <a:pt x="2052605" y="3662"/>
                </a:lnTo>
                <a:lnTo>
                  <a:pt x="2090458" y="13432"/>
                </a:lnTo>
                <a:lnTo>
                  <a:pt x="2127091" y="28084"/>
                </a:lnTo>
                <a:lnTo>
                  <a:pt x="2164942" y="46400"/>
                </a:lnTo>
                <a:lnTo>
                  <a:pt x="2200354" y="67158"/>
                </a:lnTo>
                <a:lnTo>
                  <a:pt x="2236987" y="89137"/>
                </a:lnTo>
                <a:lnTo>
                  <a:pt x="2273618" y="108674"/>
                </a:lnTo>
                <a:lnTo>
                  <a:pt x="2310249" y="128211"/>
                </a:lnTo>
                <a:lnTo>
                  <a:pt x="2345660" y="142864"/>
                </a:lnTo>
                <a:lnTo>
                  <a:pt x="2384735" y="152632"/>
                </a:lnTo>
                <a:lnTo>
                  <a:pt x="2422587" y="157517"/>
                </a:lnTo>
                <a:lnTo>
                  <a:pt x="2462882" y="157517"/>
                </a:lnTo>
                <a:lnTo>
                  <a:pt x="2504398" y="155076"/>
                </a:lnTo>
                <a:lnTo>
                  <a:pt x="2545914" y="150191"/>
                </a:lnTo>
                <a:lnTo>
                  <a:pt x="2587431" y="144086"/>
                </a:lnTo>
                <a:lnTo>
                  <a:pt x="2628946" y="139201"/>
                </a:lnTo>
                <a:lnTo>
                  <a:pt x="2670463" y="135537"/>
                </a:lnTo>
                <a:lnTo>
                  <a:pt x="2709536" y="136759"/>
                </a:lnTo>
                <a:lnTo>
                  <a:pt x="2747389" y="141643"/>
                </a:lnTo>
                <a:lnTo>
                  <a:pt x="2784022" y="152632"/>
                </a:lnTo>
                <a:lnTo>
                  <a:pt x="2814549" y="168506"/>
                </a:lnTo>
                <a:lnTo>
                  <a:pt x="2843853" y="189265"/>
                </a:lnTo>
                <a:lnTo>
                  <a:pt x="2869496" y="213685"/>
                </a:lnTo>
                <a:lnTo>
                  <a:pt x="2895138" y="241769"/>
                </a:lnTo>
                <a:lnTo>
                  <a:pt x="2918338" y="271075"/>
                </a:lnTo>
                <a:lnTo>
                  <a:pt x="2941538" y="301602"/>
                </a:lnTo>
                <a:lnTo>
                  <a:pt x="2964739" y="332128"/>
                </a:lnTo>
                <a:lnTo>
                  <a:pt x="2987939" y="361433"/>
                </a:lnTo>
                <a:lnTo>
                  <a:pt x="3012361" y="389517"/>
                </a:lnTo>
                <a:lnTo>
                  <a:pt x="3040445" y="413940"/>
                </a:lnTo>
                <a:lnTo>
                  <a:pt x="3067309" y="435919"/>
                </a:lnTo>
                <a:lnTo>
                  <a:pt x="3097835" y="453013"/>
                </a:lnTo>
                <a:lnTo>
                  <a:pt x="3130804" y="467665"/>
                </a:lnTo>
                <a:lnTo>
                  <a:pt x="3166214" y="479876"/>
                </a:lnTo>
                <a:lnTo>
                  <a:pt x="3202845" y="490865"/>
                </a:lnTo>
                <a:lnTo>
                  <a:pt x="3239478" y="500634"/>
                </a:lnTo>
                <a:lnTo>
                  <a:pt x="3277331" y="510403"/>
                </a:lnTo>
                <a:lnTo>
                  <a:pt x="3312741" y="521393"/>
                </a:lnTo>
                <a:lnTo>
                  <a:pt x="3348152" y="533603"/>
                </a:lnTo>
                <a:lnTo>
                  <a:pt x="3348736" y="533862"/>
                </a:lnTo>
                <a:lnTo>
                  <a:pt x="3348736" y="2924683"/>
                </a:lnTo>
                <a:lnTo>
                  <a:pt x="284253" y="2924683"/>
                </a:lnTo>
                <a:lnTo>
                  <a:pt x="271076" y="2914669"/>
                </a:lnTo>
                <a:lnTo>
                  <a:pt x="241770" y="2891468"/>
                </a:lnTo>
                <a:lnTo>
                  <a:pt x="213686" y="2865827"/>
                </a:lnTo>
                <a:lnTo>
                  <a:pt x="189265" y="2840185"/>
                </a:lnTo>
                <a:lnTo>
                  <a:pt x="168508" y="2810878"/>
                </a:lnTo>
                <a:lnTo>
                  <a:pt x="152634" y="2780353"/>
                </a:lnTo>
                <a:lnTo>
                  <a:pt x="141644" y="2743722"/>
                </a:lnTo>
                <a:lnTo>
                  <a:pt x="136760" y="2705868"/>
                </a:lnTo>
                <a:lnTo>
                  <a:pt x="135538" y="2666793"/>
                </a:lnTo>
                <a:lnTo>
                  <a:pt x="139201" y="2625277"/>
                </a:lnTo>
                <a:lnTo>
                  <a:pt x="144086" y="2583762"/>
                </a:lnTo>
                <a:lnTo>
                  <a:pt x="150191" y="2542245"/>
                </a:lnTo>
                <a:lnTo>
                  <a:pt x="155076" y="2500730"/>
                </a:lnTo>
                <a:lnTo>
                  <a:pt x="157518" y="2459214"/>
                </a:lnTo>
                <a:lnTo>
                  <a:pt x="157518" y="2418918"/>
                </a:lnTo>
                <a:lnTo>
                  <a:pt x="152634" y="2381067"/>
                </a:lnTo>
                <a:lnTo>
                  <a:pt x="142865" y="2343213"/>
                </a:lnTo>
                <a:lnTo>
                  <a:pt x="128212" y="2307801"/>
                </a:lnTo>
                <a:lnTo>
                  <a:pt x="109897" y="2271170"/>
                </a:lnTo>
                <a:lnTo>
                  <a:pt x="89137" y="2234540"/>
                </a:lnTo>
                <a:lnTo>
                  <a:pt x="67160" y="2197907"/>
                </a:lnTo>
                <a:lnTo>
                  <a:pt x="46401" y="2162495"/>
                </a:lnTo>
                <a:lnTo>
                  <a:pt x="28084" y="2124644"/>
                </a:lnTo>
                <a:lnTo>
                  <a:pt x="13433" y="2088011"/>
                </a:lnTo>
                <a:lnTo>
                  <a:pt x="3664" y="2050158"/>
                </a:lnTo>
                <a:lnTo>
                  <a:pt x="0" y="2011084"/>
                </a:lnTo>
                <a:lnTo>
                  <a:pt x="3664" y="1972011"/>
                </a:lnTo>
                <a:lnTo>
                  <a:pt x="13433" y="1934159"/>
                </a:lnTo>
                <a:lnTo>
                  <a:pt x="28084" y="1897526"/>
                </a:lnTo>
                <a:lnTo>
                  <a:pt x="46401" y="1859674"/>
                </a:lnTo>
                <a:lnTo>
                  <a:pt x="67160" y="1824262"/>
                </a:lnTo>
                <a:lnTo>
                  <a:pt x="89137" y="1787632"/>
                </a:lnTo>
                <a:lnTo>
                  <a:pt x="109897" y="1750999"/>
                </a:lnTo>
                <a:lnTo>
                  <a:pt x="128212" y="1714368"/>
                </a:lnTo>
                <a:lnTo>
                  <a:pt x="142865" y="1678956"/>
                </a:lnTo>
                <a:lnTo>
                  <a:pt x="152634" y="1641103"/>
                </a:lnTo>
                <a:lnTo>
                  <a:pt x="157518" y="1603251"/>
                </a:lnTo>
                <a:lnTo>
                  <a:pt x="157518" y="1562957"/>
                </a:lnTo>
                <a:lnTo>
                  <a:pt x="155076" y="1521440"/>
                </a:lnTo>
                <a:lnTo>
                  <a:pt x="150191" y="1479924"/>
                </a:lnTo>
                <a:lnTo>
                  <a:pt x="144086" y="1438407"/>
                </a:lnTo>
                <a:lnTo>
                  <a:pt x="139201" y="1396892"/>
                </a:lnTo>
                <a:lnTo>
                  <a:pt x="135538" y="1355376"/>
                </a:lnTo>
                <a:lnTo>
                  <a:pt x="136760" y="1316302"/>
                </a:lnTo>
                <a:lnTo>
                  <a:pt x="141644" y="1278450"/>
                </a:lnTo>
                <a:lnTo>
                  <a:pt x="152634" y="1241817"/>
                </a:lnTo>
                <a:lnTo>
                  <a:pt x="168508" y="1211292"/>
                </a:lnTo>
                <a:lnTo>
                  <a:pt x="189265" y="1181986"/>
                </a:lnTo>
                <a:lnTo>
                  <a:pt x="213686" y="1156343"/>
                </a:lnTo>
                <a:lnTo>
                  <a:pt x="241770" y="1130702"/>
                </a:lnTo>
                <a:lnTo>
                  <a:pt x="271076" y="1107500"/>
                </a:lnTo>
                <a:lnTo>
                  <a:pt x="301603" y="1084300"/>
                </a:lnTo>
                <a:lnTo>
                  <a:pt x="332128" y="1061100"/>
                </a:lnTo>
                <a:lnTo>
                  <a:pt x="362656" y="1037900"/>
                </a:lnTo>
                <a:lnTo>
                  <a:pt x="390740" y="1013480"/>
                </a:lnTo>
                <a:lnTo>
                  <a:pt x="415163" y="985396"/>
                </a:lnTo>
                <a:lnTo>
                  <a:pt x="437140" y="958532"/>
                </a:lnTo>
                <a:lnTo>
                  <a:pt x="454235" y="928006"/>
                </a:lnTo>
                <a:lnTo>
                  <a:pt x="468888" y="895037"/>
                </a:lnTo>
                <a:lnTo>
                  <a:pt x="481099" y="859626"/>
                </a:lnTo>
                <a:lnTo>
                  <a:pt x="492088" y="822993"/>
                </a:lnTo>
                <a:lnTo>
                  <a:pt x="501857" y="786362"/>
                </a:lnTo>
                <a:lnTo>
                  <a:pt x="511626" y="748509"/>
                </a:lnTo>
                <a:lnTo>
                  <a:pt x="522616" y="713099"/>
                </a:lnTo>
                <a:lnTo>
                  <a:pt x="534826" y="677687"/>
                </a:lnTo>
                <a:lnTo>
                  <a:pt x="549479" y="644720"/>
                </a:lnTo>
                <a:lnTo>
                  <a:pt x="567795" y="615414"/>
                </a:lnTo>
                <a:lnTo>
                  <a:pt x="589773" y="588551"/>
                </a:lnTo>
                <a:lnTo>
                  <a:pt x="616636" y="566572"/>
                </a:lnTo>
                <a:lnTo>
                  <a:pt x="645943" y="548256"/>
                </a:lnTo>
                <a:lnTo>
                  <a:pt x="678910" y="533603"/>
                </a:lnTo>
                <a:lnTo>
                  <a:pt x="714322" y="521393"/>
                </a:lnTo>
                <a:lnTo>
                  <a:pt x="749733" y="510403"/>
                </a:lnTo>
                <a:lnTo>
                  <a:pt x="787586" y="500634"/>
                </a:lnTo>
                <a:lnTo>
                  <a:pt x="824217" y="490865"/>
                </a:lnTo>
                <a:lnTo>
                  <a:pt x="860849" y="479876"/>
                </a:lnTo>
                <a:lnTo>
                  <a:pt x="896260" y="467665"/>
                </a:lnTo>
                <a:lnTo>
                  <a:pt x="929228" y="453013"/>
                </a:lnTo>
                <a:lnTo>
                  <a:pt x="959755" y="435919"/>
                </a:lnTo>
                <a:lnTo>
                  <a:pt x="986618" y="413940"/>
                </a:lnTo>
                <a:lnTo>
                  <a:pt x="1014703" y="389517"/>
                </a:lnTo>
                <a:lnTo>
                  <a:pt x="1039125" y="361433"/>
                </a:lnTo>
                <a:lnTo>
                  <a:pt x="1062325" y="332128"/>
                </a:lnTo>
                <a:lnTo>
                  <a:pt x="1085525" y="301602"/>
                </a:lnTo>
                <a:lnTo>
                  <a:pt x="1108724" y="271075"/>
                </a:lnTo>
                <a:lnTo>
                  <a:pt x="1131924" y="241769"/>
                </a:lnTo>
                <a:lnTo>
                  <a:pt x="1157568" y="213685"/>
                </a:lnTo>
                <a:lnTo>
                  <a:pt x="1183209" y="189265"/>
                </a:lnTo>
                <a:lnTo>
                  <a:pt x="1212515" y="168506"/>
                </a:lnTo>
                <a:lnTo>
                  <a:pt x="1243042" y="152632"/>
                </a:lnTo>
                <a:lnTo>
                  <a:pt x="1279674" y="141643"/>
                </a:lnTo>
                <a:lnTo>
                  <a:pt x="1317527" y="136759"/>
                </a:lnTo>
                <a:lnTo>
                  <a:pt x="1356600" y="135537"/>
                </a:lnTo>
                <a:lnTo>
                  <a:pt x="1398115" y="139201"/>
                </a:lnTo>
                <a:lnTo>
                  <a:pt x="1439632" y="144086"/>
                </a:lnTo>
                <a:lnTo>
                  <a:pt x="1481149" y="150191"/>
                </a:lnTo>
                <a:lnTo>
                  <a:pt x="1522665" y="155076"/>
                </a:lnTo>
                <a:lnTo>
                  <a:pt x="1564180" y="157517"/>
                </a:lnTo>
                <a:lnTo>
                  <a:pt x="1604476" y="157517"/>
                </a:lnTo>
                <a:lnTo>
                  <a:pt x="1642330" y="152632"/>
                </a:lnTo>
                <a:lnTo>
                  <a:pt x="1680183" y="142864"/>
                </a:lnTo>
                <a:lnTo>
                  <a:pt x="1716814" y="128211"/>
                </a:lnTo>
                <a:lnTo>
                  <a:pt x="1753445" y="108674"/>
                </a:lnTo>
                <a:lnTo>
                  <a:pt x="1790078" y="89137"/>
                </a:lnTo>
                <a:lnTo>
                  <a:pt x="1826709" y="67158"/>
                </a:lnTo>
                <a:lnTo>
                  <a:pt x="1862121" y="46400"/>
                </a:lnTo>
                <a:lnTo>
                  <a:pt x="1899974" y="28084"/>
                </a:lnTo>
                <a:lnTo>
                  <a:pt x="1936605" y="13432"/>
                </a:lnTo>
                <a:lnTo>
                  <a:pt x="1974458" y="3662"/>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11" name="Afbeelding 10" descr="Cute pink flamingo for childish prints – Royalty-Free Vector | VectorStock">
            <a:extLst>
              <a:ext uri="{FF2B5EF4-FFF2-40B4-BE49-F238E27FC236}">
                <a16:creationId xmlns:a16="http://schemas.microsoft.com/office/drawing/2014/main" id="{DCBFBF82-FE7D-2C58-299A-43BD39C67605}"/>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r="-2" b="7610"/>
          <a:stretch>
            <a:fillRect/>
          </a:stretch>
        </p:blipFill>
        <p:spPr>
          <a:xfrm>
            <a:off x="5888384" y="2651760"/>
            <a:ext cx="2990398" cy="2986796"/>
          </a:xfrm>
          <a:custGeom>
            <a:avLst/>
            <a:gdLst/>
            <a:ahLst/>
            <a:cxnLst/>
            <a:rect l="l" t="t" r="r" b="b"/>
            <a:pathLst>
              <a:path w="2891598" h="2888118">
                <a:moveTo>
                  <a:pt x="1445800" y="0"/>
                </a:moveTo>
                <a:lnTo>
                  <a:pt x="1473855" y="2630"/>
                </a:lnTo>
                <a:lnTo>
                  <a:pt x="1501036" y="9644"/>
                </a:lnTo>
                <a:lnTo>
                  <a:pt x="1527340" y="20166"/>
                </a:lnTo>
                <a:lnTo>
                  <a:pt x="1554518" y="33318"/>
                </a:lnTo>
                <a:lnTo>
                  <a:pt x="1579946" y="48224"/>
                </a:lnTo>
                <a:lnTo>
                  <a:pt x="1606250" y="64005"/>
                </a:lnTo>
                <a:lnTo>
                  <a:pt x="1632552" y="78033"/>
                </a:lnTo>
                <a:lnTo>
                  <a:pt x="1658855" y="92063"/>
                </a:lnTo>
                <a:lnTo>
                  <a:pt x="1684282" y="102583"/>
                </a:lnTo>
                <a:lnTo>
                  <a:pt x="1712338" y="109598"/>
                </a:lnTo>
                <a:lnTo>
                  <a:pt x="1739518" y="113105"/>
                </a:lnTo>
                <a:lnTo>
                  <a:pt x="1768452" y="113105"/>
                </a:lnTo>
                <a:lnTo>
                  <a:pt x="1798262" y="111352"/>
                </a:lnTo>
                <a:lnTo>
                  <a:pt x="1828072" y="107844"/>
                </a:lnTo>
                <a:lnTo>
                  <a:pt x="1857883" y="103461"/>
                </a:lnTo>
                <a:lnTo>
                  <a:pt x="1887693" y="99954"/>
                </a:lnTo>
                <a:lnTo>
                  <a:pt x="1917504" y="97323"/>
                </a:lnTo>
                <a:lnTo>
                  <a:pt x="1945560" y="98199"/>
                </a:lnTo>
                <a:lnTo>
                  <a:pt x="1972740" y="101707"/>
                </a:lnTo>
                <a:lnTo>
                  <a:pt x="1999043" y="109598"/>
                </a:lnTo>
                <a:lnTo>
                  <a:pt x="2020963" y="120996"/>
                </a:lnTo>
                <a:lnTo>
                  <a:pt x="2042004" y="135902"/>
                </a:lnTo>
                <a:lnTo>
                  <a:pt x="2060417" y="153437"/>
                </a:lnTo>
                <a:lnTo>
                  <a:pt x="2078829" y="173603"/>
                </a:lnTo>
                <a:lnTo>
                  <a:pt x="2095489" y="194645"/>
                </a:lnTo>
                <a:lnTo>
                  <a:pt x="2112147" y="216565"/>
                </a:lnTo>
                <a:lnTo>
                  <a:pt x="2128805" y="238484"/>
                </a:lnTo>
                <a:lnTo>
                  <a:pt x="2145463" y="259528"/>
                </a:lnTo>
                <a:lnTo>
                  <a:pt x="2163000" y="279693"/>
                </a:lnTo>
                <a:lnTo>
                  <a:pt x="2183166" y="297229"/>
                </a:lnTo>
                <a:lnTo>
                  <a:pt x="2202455" y="313012"/>
                </a:lnTo>
                <a:lnTo>
                  <a:pt x="2224374" y="325286"/>
                </a:lnTo>
                <a:lnTo>
                  <a:pt x="2248047" y="335808"/>
                </a:lnTo>
                <a:lnTo>
                  <a:pt x="2273473" y="344575"/>
                </a:lnTo>
                <a:lnTo>
                  <a:pt x="2299776" y="352466"/>
                </a:lnTo>
                <a:lnTo>
                  <a:pt x="2326079" y="359480"/>
                </a:lnTo>
                <a:lnTo>
                  <a:pt x="2353259" y="366495"/>
                </a:lnTo>
                <a:lnTo>
                  <a:pt x="2378686" y="374386"/>
                </a:lnTo>
                <a:lnTo>
                  <a:pt x="2404111" y="383153"/>
                </a:lnTo>
                <a:lnTo>
                  <a:pt x="2427785" y="393675"/>
                </a:lnTo>
                <a:lnTo>
                  <a:pt x="2448828" y="406827"/>
                </a:lnTo>
                <a:lnTo>
                  <a:pt x="2468117" y="422609"/>
                </a:lnTo>
                <a:lnTo>
                  <a:pt x="2483898" y="441899"/>
                </a:lnTo>
                <a:lnTo>
                  <a:pt x="2497050" y="462941"/>
                </a:lnTo>
                <a:lnTo>
                  <a:pt x="2507571" y="486613"/>
                </a:lnTo>
                <a:lnTo>
                  <a:pt x="2516339" y="512041"/>
                </a:lnTo>
                <a:lnTo>
                  <a:pt x="2524229" y="537467"/>
                </a:lnTo>
                <a:lnTo>
                  <a:pt x="2531245" y="564648"/>
                </a:lnTo>
                <a:lnTo>
                  <a:pt x="2538259" y="590950"/>
                </a:lnTo>
                <a:lnTo>
                  <a:pt x="2546149" y="617254"/>
                </a:lnTo>
                <a:lnTo>
                  <a:pt x="2554917" y="642682"/>
                </a:lnTo>
                <a:lnTo>
                  <a:pt x="2565438" y="666354"/>
                </a:lnTo>
                <a:lnTo>
                  <a:pt x="2577714" y="688273"/>
                </a:lnTo>
                <a:lnTo>
                  <a:pt x="2593495" y="707564"/>
                </a:lnTo>
                <a:lnTo>
                  <a:pt x="2611030" y="727729"/>
                </a:lnTo>
                <a:lnTo>
                  <a:pt x="2631196" y="745264"/>
                </a:lnTo>
                <a:lnTo>
                  <a:pt x="2652239" y="761923"/>
                </a:lnTo>
                <a:lnTo>
                  <a:pt x="2675035" y="778582"/>
                </a:lnTo>
                <a:lnTo>
                  <a:pt x="2696954" y="795241"/>
                </a:lnTo>
                <a:lnTo>
                  <a:pt x="2717996" y="811900"/>
                </a:lnTo>
                <a:lnTo>
                  <a:pt x="2738161" y="830313"/>
                </a:lnTo>
                <a:lnTo>
                  <a:pt x="2755698" y="848725"/>
                </a:lnTo>
                <a:lnTo>
                  <a:pt x="2770603" y="869768"/>
                </a:lnTo>
                <a:lnTo>
                  <a:pt x="2782002" y="891687"/>
                </a:lnTo>
                <a:lnTo>
                  <a:pt x="2789892" y="917991"/>
                </a:lnTo>
                <a:lnTo>
                  <a:pt x="2793399" y="945171"/>
                </a:lnTo>
                <a:lnTo>
                  <a:pt x="2794276" y="973229"/>
                </a:lnTo>
                <a:lnTo>
                  <a:pt x="2791646" y="1003038"/>
                </a:lnTo>
                <a:lnTo>
                  <a:pt x="2788138" y="1032848"/>
                </a:lnTo>
                <a:lnTo>
                  <a:pt x="2783755" y="1062659"/>
                </a:lnTo>
                <a:lnTo>
                  <a:pt x="2780247" y="1092470"/>
                </a:lnTo>
                <a:lnTo>
                  <a:pt x="2778495" y="1122281"/>
                </a:lnTo>
                <a:lnTo>
                  <a:pt x="2778495" y="1151214"/>
                </a:lnTo>
                <a:lnTo>
                  <a:pt x="2782002" y="1178394"/>
                </a:lnTo>
                <a:lnTo>
                  <a:pt x="2789015" y="1205574"/>
                </a:lnTo>
                <a:lnTo>
                  <a:pt x="2799536" y="1231002"/>
                </a:lnTo>
                <a:lnTo>
                  <a:pt x="2813566" y="1257305"/>
                </a:lnTo>
                <a:lnTo>
                  <a:pt x="2827593" y="1283608"/>
                </a:lnTo>
                <a:lnTo>
                  <a:pt x="2843376" y="1309912"/>
                </a:lnTo>
                <a:lnTo>
                  <a:pt x="2858280" y="1335339"/>
                </a:lnTo>
                <a:lnTo>
                  <a:pt x="2871432" y="1362518"/>
                </a:lnTo>
                <a:lnTo>
                  <a:pt x="2881953" y="1388823"/>
                </a:lnTo>
                <a:lnTo>
                  <a:pt x="2888967" y="1416003"/>
                </a:lnTo>
                <a:lnTo>
                  <a:pt x="2891598" y="1444059"/>
                </a:lnTo>
                <a:lnTo>
                  <a:pt x="2888967" y="1472116"/>
                </a:lnTo>
                <a:lnTo>
                  <a:pt x="2881953" y="1499297"/>
                </a:lnTo>
                <a:lnTo>
                  <a:pt x="2871432" y="1525600"/>
                </a:lnTo>
                <a:lnTo>
                  <a:pt x="2858280" y="1552780"/>
                </a:lnTo>
                <a:lnTo>
                  <a:pt x="2843376" y="1578207"/>
                </a:lnTo>
                <a:lnTo>
                  <a:pt x="2827593" y="1604511"/>
                </a:lnTo>
                <a:lnTo>
                  <a:pt x="2813566" y="1630814"/>
                </a:lnTo>
                <a:lnTo>
                  <a:pt x="2799536" y="1657117"/>
                </a:lnTo>
                <a:lnTo>
                  <a:pt x="2789015" y="1682544"/>
                </a:lnTo>
                <a:lnTo>
                  <a:pt x="2782002" y="1709724"/>
                </a:lnTo>
                <a:lnTo>
                  <a:pt x="2778495" y="1736904"/>
                </a:lnTo>
                <a:lnTo>
                  <a:pt x="2778495" y="1765838"/>
                </a:lnTo>
                <a:lnTo>
                  <a:pt x="2780247" y="1795649"/>
                </a:lnTo>
                <a:lnTo>
                  <a:pt x="2783755" y="1825459"/>
                </a:lnTo>
                <a:lnTo>
                  <a:pt x="2788138" y="1855270"/>
                </a:lnTo>
                <a:lnTo>
                  <a:pt x="2791646" y="1885081"/>
                </a:lnTo>
                <a:lnTo>
                  <a:pt x="2794276" y="1914891"/>
                </a:lnTo>
                <a:lnTo>
                  <a:pt x="2793399" y="1942948"/>
                </a:lnTo>
                <a:lnTo>
                  <a:pt x="2789892" y="1970129"/>
                </a:lnTo>
                <a:lnTo>
                  <a:pt x="2782002" y="1996432"/>
                </a:lnTo>
                <a:lnTo>
                  <a:pt x="2770603" y="2018351"/>
                </a:lnTo>
                <a:lnTo>
                  <a:pt x="2755698" y="2039394"/>
                </a:lnTo>
                <a:lnTo>
                  <a:pt x="2738161" y="2057807"/>
                </a:lnTo>
                <a:lnTo>
                  <a:pt x="2717996" y="2076218"/>
                </a:lnTo>
                <a:lnTo>
                  <a:pt x="2696954" y="2092878"/>
                </a:lnTo>
                <a:lnTo>
                  <a:pt x="2675035" y="2109537"/>
                </a:lnTo>
                <a:lnTo>
                  <a:pt x="2652239" y="2126196"/>
                </a:lnTo>
                <a:lnTo>
                  <a:pt x="2631196" y="2142854"/>
                </a:lnTo>
                <a:lnTo>
                  <a:pt x="2611030" y="2160389"/>
                </a:lnTo>
                <a:lnTo>
                  <a:pt x="2593495" y="2180556"/>
                </a:lnTo>
                <a:lnTo>
                  <a:pt x="2577714" y="2199845"/>
                </a:lnTo>
                <a:lnTo>
                  <a:pt x="2565438" y="2221764"/>
                </a:lnTo>
                <a:lnTo>
                  <a:pt x="2554917" y="2245437"/>
                </a:lnTo>
                <a:lnTo>
                  <a:pt x="2546149" y="2270864"/>
                </a:lnTo>
                <a:lnTo>
                  <a:pt x="2538259" y="2297168"/>
                </a:lnTo>
                <a:lnTo>
                  <a:pt x="2531245" y="2323472"/>
                </a:lnTo>
                <a:lnTo>
                  <a:pt x="2524229" y="2350652"/>
                </a:lnTo>
                <a:lnTo>
                  <a:pt x="2516339" y="2376078"/>
                </a:lnTo>
                <a:lnTo>
                  <a:pt x="2507571" y="2401504"/>
                </a:lnTo>
                <a:lnTo>
                  <a:pt x="2497050" y="2425177"/>
                </a:lnTo>
                <a:lnTo>
                  <a:pt x="2483898" y="2446221"/>
                </a:lnTo>
                <a:lnTo>
                  <a:pt x="2468117" y="2465510"/>
                </a:lnTo>
                <a:lnTo>
                  <a:pt x="2448828" y="2481291"/>
                </a:lnTo>
                <a:lnTo>
                  <a:pt x="2427785" y="2494443"/>
                </a:lnTo>
                <a:lnTo>
                  <a:pt x="2404111" y="2504965"/>
                </a:lnTo>
                <a:lnTo>
                  <a:pt x="2378686" y="2513732"/>
                </a:lnTo>
                <a:lnTo>
                  <a:pt x="2353259" y="2521623"/>
                </a:lnTo>
                <a:lnTo>
                  <a:pt x="2326079" y="2528638"/>
                </a:lnTo>
                <a:lnTo>
                  <a:pt x="2299776" y="2535652"/>
                </a:lnTo>
                <a:lnTo>
                  <a:pt x="2273473" y="2543543"/>
                </a:lnTo>
                <a:lnTo>
                  <a:pt x="2248047" y="2552312"/>
                </a:lnTo>
                <a:lnTo>
                  <a:pt x="2224374" y="2562833"/>
                </a:lnTo>
                <a:lnTo>
                  <a:pt x="2202455" y="2575107"/>
                </a:lnTo>
                <a:lnTo>
                  <a:pt x="2183166" y="2590889"/>
                </a:lnTo>
                <a:lnTo>
                  <a:pt x="2163000" y="2608426"/>
                </a:lnTo>
                <a:lnTo>
                  <a:pt x="2145463" y="2628592"/>
                </a:lnTo>
                <a:lnTo>
                  <a:pt x="2128805" y="2649634"/>
                </a:lnTo>
                <a:lnTo>
                  <a:pt x="2112147" y="2671553"/>
                </a:lnTo>
                <a:lnTo>
                  <a:pt x="2095489" y="2693473"/>
                </a:lnTo>
                <a:lnTo>
                  <a:pt x="2078829" y="2714516"/>
                </a:lnTo>
                <a:lnTo>
                  <a:pt x="2060417" y="2734681"/>
                </a:lnTo>
                <a:lnTo>
                  <a:pt x="2042004" y="2752217"/>
                </a:lnTo>
                <a:lnTo>
                  <a:pt x="2020963" y="2767122"/>
                </a:lnTo>
                <a:lnTo>
                  <a:pt x="1999043" y="2778521"/>
                </a:lnTo>
                <a:lnTo>
                  <a:pt x="1972740" y="2786411"/>
                </a:lnTo>
                <a:lnTo>
                  <a:pt x="1945560" y="2789919"/>
                </a:lnTo>
                <a:lnTo>
                  <a:pt x="1917504" y="2790796"/>
                </a:lnTo>
                <a:lnTo>
                  <a:pt x="1887693" y="2788165"/>
                </a:lnTo>
                <a:lnTo>
                  <a:pt x="1857883" y="2784659"/>
                </a:lnTo>
                <a:lnTo>
                  <a:pt x="1828072" y="2780274"/>
                </a:lnTo>
                <a:lnTo>
                  <a:pt x="1798262" y="2776767"/>
                </a:lnTo>
                <a:lnTo>
                  <a:pt x="1768452" y="2775013"/>
                </a:lnTo>
                <a:lnTo>
                  <a:pt x="1739518" y="2775013"/>
                </a:lnTo>
                <a:lnTo>
                  <a:pt x="1712338" y="2778521"/>
                </a:lnTo>
                <a:lnTo>
                  <a:pt x="1684282" y="2785535"/>
                </a:lnTo>
                <a:lnTo>
                  <a:pt x="1658855" y="2796057"/>
                </a:lnTo>
                <a:lnTo>
                  <a:pt x="1632552" y="2810085"/>
                </a:lnTo>
                <a:lnTo>
                  <a:pt x="1606250" y="2824114"/>
                </a:lnTo>
                <a:lnTo>
                  <a:pt x="1579946" y="2839896"/>
                </a:lnTo>
                <a:lnTo>
                  <a:pt x="1554518" y="2854801"/>
                </a:lnTo>
                <a:lnTo>
                  <a:pt x="1527340" y="2867952"/>
                </a:lnTo>
                <a:lnTo>
                  <a:pt x="1501036" y="2878474"/>
                </a:lnTo>
                <a:lnTo>
                  <a:pt x="1473855" y="2885488"/>
                </a:lnTo>
                <a:lnTo>
                  <a:pt x="1445800" y="2888118"/>
                </a:lnTo>
                <a:lnTo>
                  <a:pt x="1417743" y="2885488"/>
                </a:lnTo>
                <a:lnTo>
                  <a:pt x="1390563" y="2878474"/>
                </a:lnTo>
                <a:lnTo>
                  <a:pt x="1364260" y="2867952"/>
                </a:lnTo>
                <a:lnTo>
                  <a:pt x="1337080" y="2854801"/>
                </a:lnTo>
                <a:lnTo>
                  <a:pt x="1311653" y="2839896"/>
                </a:lnTo>
                <a:lnTo>
                  <a:pt x="1285350" y="2824114"/>
                </a:lnTo>
                <a:lnTo>
                  <a:pt x="1259047" y="2810085"/>
                </a:lnTo>
                <a:lnTo>
                  <a:pt x="1232744" y="2796057"/>
                </a:lnTo>
                <a:lnTo>
                  <a:pt x="1206441" y="2785535"/>
                </a:lnTo>
                <a:lnTo>
                  <a:pt x="1179261" y="2778521"/>
                </a:lnTo>
                <a:lnTo>
                  <a:pt x="1152081" y="2775013"/>
                </a:lnTo>
                <a:lnTo>
                  <a:pt x="1123147" y="2775013"/>
                </a:lnTo>
                <a:lnTo>
                  <a:pt x="1093337" y="2776767"/>
                </a:lnTo>
                <a:lnTo>
                  <a:pt x="1063527" y="2780274"/>
                </a:lnTo>
                <a:lnTo>
                  <a:pt x="1033716" y="2784659"/>
                </a:lnTo>
                <a:lnTo>
                  <a:pt x="1003905" y="2788165"/>
                </a:lnTo>
                <a:lnTo>
                  <a:pt x="974095" y="2790796"/>
                </a:lnTo>
                <a:lnTo>
                  <a:pt x="946040" y="2789919"/>
                </a:lnTo>
                <a:lnTo>
                  <a:pt x="918859" y="2786411"/>
                </a:lnTo>
                <a:lnTo>
                  <a:pt x="892556" y="2778521"/>
                </a:lnTo>
                <a:lnTo>
                  <a:pt x="870636" y="2767122"/>
                </a:lnTo>
                <a:lnTo>
                  <a:pt x="849593" y="2752217"/>
                </a:lnTo>
                <a:lnTo>
                  <a:pt x="831181" y="2734681"/>
                </a:lnTo>
                <a:lnTo>
                  <a:pt x="812769" y="2714516"/>
                </a:lnTo>
                <a:lnTo>
                  <a:pt x="796111" y="2693473"/>
                </a:lnTo>
                <a:lnTo>
                  <a:pt x="779451" y="2671553"/>
                </a:lnTo>
                <a:lnTo>
                  <a:pt x="762793" y="2649634"/>
                </a:lnTo>
                <a:lnTo>
                  <a:pt x="746135" y="2628592"/>
                </a:lnTo>
                <a:lnTo>
                  <a:pt x="728599" y="2608426"/>
                </a:lnTo>
                <a:lnTo>
                  <a:pt x="708433" y="2590889"/>
                </a:lnTo>
                <a:lnTo>
                  <a:pt x="689144" y="2575107"/>
                </a:lnTo>
                <a:lnTo>
                  <a:pt x="667225" y="2562833"/>
                </a:lnTo>
                <a:lnTo>
                  <a:pt x="643552" y="2552312"/>
                </a:lnTo>
                <a:lnTo>
                  <a:pt x="618126" y="2543543"/>
                </a:lnTo>
                <a:lnTo>
                  <a:pt x="591822" y="2535652"/>
                </a:lnTo>
                <a:lnTo>
                  <a:pt x="565519" y="2528638"/>
                </a:lnTo>
                <a:lnTo>
                  <a:pt x="538339" y="2521623"/>
                </a:lnTo>
                <a:lnTo>
                  <a:pt x="512913" y="2513732"/>
                </a:lnTo>
                <a:lnTo>
                  <a:pt x="487486" y="2504965"/>
                </a:lnTo>
                <a:lnTo>
                  <a:pt x="463814" y="2494443"/>
                </a:lnTo>
                <a:lnTo>
                  <a:pt x="442771" y="2481291"/>
                </a:lnTo>
                <a:lnTo>
                  <a:pt x="423481" y="2465510"/>
                </a:lnTo>
                <a:lnTo>
                  <a:pt x="407701" y="2446221"/>
                </a:lnTo>
                <a:lnTo>
                  <a:pt x="394549" y="2425177"/>
                </a:lnTo>
                <a:lnTo>
                  <a:pt x="384027" y="2401504"/>
                </a:lnTo>
                <a:lnTo>
                  <a:pt x="375260" y="2376078"/>
                </a:lnTo>
                <a:lnTo>
                  <a:pt x="367369" y="2350652"/>
                </a:lnTo>
                <a:lnTo>
                  <a:pt x="360355" y="2323472"/>
                </a:lnTo>
                <a:lnTo>
                  <a:pt x="353341" y="2297168"/>
                </a:lnTo>
                <a:lnTo>
                  <a:pt x="345449" y="2270864"/>
                </a:lnTo>
                <a:lnTo>
                  <a:pt x="336681" y="2245437"/>
                </a:lnTo>
                <a:lnTo>
                  <a:pt x="326160" y="2221764"/>
                </a:lnTo>
                <a:lnTo>
                  <a:pt x="313886" y="2199845"/>
                </a:lnTo>
                <a:lnTo>
                  <a:pt x="298104" y="2180556"/>
                </a:lnTo>
                <a:lnTo>
                  <a:pt x="280568" y="2160389"/>
                </a:lnTo>
                <a:lnTo>
                  <a:pt x="260402" y="2142854"/>
                </a:lnTo>
                <a:lnTo>
                  <a:pt x="238482" y="2126196"/>
                </a:lnTo>
                <a:lnTo>
                  <a:pt x="216563" y="2109537"/>
                </a:lnTo>
                <a:lnTo>
                  <a:pt x="194645" y="2092878"/>
                </a:lnTo>
                <a:lnTo>
                  <a:pt x="173602" y="2076218"/>
                </a:lnTo>
                <a:lnTo>
                  <a:pt x="153436" y="2057807"/>
                </a:lnTo>
                <a:lnTo>
                  <a:pt x="135901" y="2039394"/>
                </a:lnTo>
                <a:lnTo>
                  <a:pt x="120996" y="2018351"/>
                </a:lnTo>
                <a:lnTo>
                  <a:pt x="109598" y="1996432"/>
                </a:lnTo>
                <a:lnTo>
                  <a:pt x="101707" y="1970129"/>
                </a:lnTo>
                <a:lnTo>
                  <a:pt x="98199" y="1942948"/>
                </a:lnTo>
                <a:lnTo>
                  <a:pt x="97322" y="1914891"/>
                </a:lnTo>
                <a:lnTo>
                  <a:pt x="99953" y="1885081"/>
                </a:lnTo>
                <a:lnTo>
                  <a:pt x="103460" y="1855270"/>
                </a:lnTo>
                <a:lnTo>
                  <a:pt x="107843" y="1825459"/>
                </a:lnTo>
                <a:lnTo>
                  <a:pt x="111351" y="1795649"/>
                </a:lnTo>
                <a:lnTo>
                  <a:pt x="113105" y="1765838"/>
                </a:lnTo>
                <a:lnTo>
                  <a:pt x="113105" y="1736904"/>
                </a:lnTo>
                <a:lnTo>
                  <a:pt x="109598" y="1709724"/>
                </a:lnTo>
                <a:lnTo>
                  <a:pt x="102584" y="1682544"/>
                </a:lnTo>
                <a:lnTo>
                  <a:pt x="92062" y="1657117"/>
                </a:lnTo>
                <a:lnTo>
                  <a:pt x="78910" y="1630814"/>
                </a:lnTo>
                <a:lnTo>
                  <a:pt x="64005" y="1604511"/>
                </a:lnTo>
                <a:lnTo>
                  <a:pt x="48224" y="1578207"/>
                </a:lnTo>
                <a:lnTo>
                  <a:pt x="33319" y="1552780"/>
                </a:lnTo>
                <a:lnTo>
                  <a:pt x="20166" y="1525600"/>
                </a:lnTo>
                <a:lnTo>
                  <a:pt x="9645" y="1499297"/>
                </a:lnTo>
                <a:lnTo>
                  <a:pt x="2631" y="1472116"/>
                </a:lnTo>
                <a:lnTo>
                  <a:pt x="0" y="1444059"/>
                </a:lnTo>
                <a:lnTo>
                  <a:pt x="2631" y="1416003"/>
                </a:lnTo>
                <a:lnTo>
                  <a:pt x="9645" y="1388823"/>
                </a:lnTo>
                <a:lnTo>
                  <a:pt x="20166" y="1362518"/>
                </a:lnTo>
                <a:lnTo>
                  <a:pt x="33319" y="1335339"/>
                </a:lnTo>
                <a:lnTo>
                  <a:pt x="48224" y="1309912"/>
                </a:lnTo>
                <a:lnTo>
                  <a:pt x="64005" y="1283608"/>
                </a:lnTo>
                <a:lnTo>
                  <a:pt x="78910" y="1257305"/>
                </a:lnTo>
                <a:lnTo>
                  <a:pt x="92062" y="1231002"/>
                </a:lnTo>
                <a:lnTo>
                  <a:pt x="102584" y="1205574"/>
                </a:lnTo>
                <a:lnTo>
                  <a:pt x="109598" y="1178394"/>
                </a:lnTo>
                <a:lnTo>
                  <a:pt x="113105" y="1151214"/>
                </a:lnTo>
                <a:lnTo>
                  <a:pt x="113105" y="1122281"/>
                </a:lnTo>
                <a:lnTo>
                  <a:pt x="111351" y="1092470"/>
                </a:lnTo>
                <a:lnTo>
                  <a:pt x="107843" y="1062659"/>
                </a:lnTo>
                <a:lnTo>
                  <a:pt x="103460" y="1032848"/>
                </a:lnTo>
                <a:lnTo>
                  <a:pt x="99953" y="1003038"/>
                </a:lnTo>
                <a:lnTo>
                  <a:pt x="97322" y="973229"/>
                </a:lnTo>
                <a:lnTo>
                  <a:pt x="98199" y="945171"/>
                </a:lnTo>
                <a:lnTo>
                  <a:pt x="101707" y="917991"/>
                </a:lnTo>
                <a:lnTo>
                  <a:pt x="109598" y="891687"/>
                </a:lnTo>
                <a:lnTo>
                  <a:pt x="120996" y="869768"/>
                </a:lnTo>
                <a:lnTo>
                  <a:pt x="135901" y="848725"/>
                </a:lnTo>
                <a:lnTo>
                  <a:pt x="153436" y="830313"/>
                </a:lnTo>
                <a:lnTo>
                  <a:pt x="173602" y="811900"/>
                </a:lnTo>
                <a:lnTo>
                  <a:pt x="194645" y="795241"/>
                </a:lnTo>
                <a:lnTo>
                  <a:pt x="216563" y="778582"/>
                </a:lnTo>
                <a:lnTo>
                  <a:pt x="238482" y="761923"/>
                </a:lnTo>
                <a:lnTo>
                  <a:pt x="260402" y="745264"/>
                </a:lnTo>
                <a:lnTo>
                  <a:pt x="280568" y="727729"/>
                </a:lnTo>
                <a:lnTo>
                  <a:pt x="298104" y="707564"/>
                </a:lnTo>
                <a:lnTo>
                  <a:pt x="313886" y="688273"/>
                </a:lnTo>
                <a:lnTo>
                  <a:pt x="326160" y="666354"/>
                </a:lnTo>
                <a:lnTo>
                  <a:pt x="336681" y="642682"/>
                </a:lnTo>
                <a:lnTo>
                  <a:pt x="345449" y="617254"/>
                </a:lnTo>
                <a:lnTo>
                  <a:pt x="353341" y="590950"/>
                </a:lnTo>
                <a:lnTo>
                  <a:pt x="360355" y="564648"/>
                </a:lnTo>
                <a:lnTo>
                  <a:pt x="367369" y="537467"/>
                </a:lnTo>
                <a:lnTo>
                  <a:pt x="375260" y="512041"/>
                </a:lnTo>
                <a:lnTo>
                  <a:pt x="384027" y="486613"/>
                </a:lnTo>
                <a:lnTo>
                  <a:pt x="394549" y="462941"/>
                </a:lnTo>
                <a:lnTo>
                  <a:pt x="407701" y="441899"/>
                </a:lnTo>
                <a:lnTo>
                  <a:pt x="423481" y="422609"/>
                </a:lnTo>
                <a:lnTo>
                  <a:pt x="442771" y="406827"/>
                </a:lnTo>
                <a:lnTo>
                  <a:pt x="463814" y="393675"/>
                </a:lnTo>
                <a:lnTo>
                  <a:pt x="487486" y="383153"/>
                </a:lnTo>
                <a:lnTo>
                  <a:pt x="512913" y="374386"/>
                </a:lnTo>
                <a:lnTo>
                  <a:pt x="538339" y="366495"/>
                </a:lnTo>
                <a:lnTo>
                  <a:pt x="565519" y="359480"/>
                </a:lnTo>
                <a:lnTo>
                  <a:pt x="591822" y="352466"/>
                </a:lnTo>
                <a:lnTo>
                  <a:pt x="618126" y="344575"/>
                </a:lnTo>
                <a:lnTo>
                  <a:pt x="643552" y="335808"/>
                </a:lnTo>
                <a:lnTo>
                  <a:pt x="667225" y="325286"/>
                </a:lnTo>
                <a:lnTo>
                  <a:pt x="689144" y="313012"/>
                </a:lnTo>
                <a:lnTo>
                  <a:pt x="708433" y="297229"/>
                </a:lnTo>
                <a:lnTo>
                  <a:pt x="728599" y="279693"/>
                </a:lnTo>
                <a:lnTo>
                  <a:pt x="746135" y="259528"/>
                </a:lnTo>
                <a:lnTo>
                  <a:pt x="762793" y="238484"/>
                </a:lnTo>
                <a:lnTo>
                  <a:pt x="779451" y="216565"/>
                </a:lnTo>
                <a:lnTo>
                  <a:pt x="796111" y="194645"/>
                </a:lnTo>
                <a:lnTo>
                  <a:pt x="812769" y="173603"/>
                </a:lnTo>
                <a:lnTo>
                  <a:pt x="831181" y="153437"/>
                </a:lnTo>
                <a:lnTo>
                  <a:pt x="849593" y="135902"/>
                </a:lnTo>
                <a:lnTo>
                  <a:pt x="870636" y="120996"/>
                </a:lnTo>
                <a:lnTo>
                  <a:pt x="892556" y="109598"/>
                </a:lnTo>
                <a:lnTo>
                  <a:pt x="918859" y="101707"/>
                </a:lnTo>
                <a:lnTo>
                  <a:pt x="946040" y="98199"/>
                </a:lnTo>
                <a:lnTo>
                  <a:pt x="974095" y="97323"/>
                </a:lnTo>
                <a:lnTo>
                  <a:pt x="1003905" y="99954"/>
                </a:lnTo>
                <a:lnTo>
                  <a:pt x="1033716" y="103461"/>
                </a:lnTo>
                <a:lnTo>
                  <a:pt x="1063527" y="107844"/>
                </a:lnTo>
                <a:lnTo>
                  <a:pt x="1093337" y="111352"/>
                </a:lnTo>
                <a:lnTo>
                  <a:pt x="1123147" y="113105"/>
                </a:lnTo>
                <a:lnTo>
                  <a:pt x="1152081" y="113105"/>
                </a:lnTo>
                <a:lnTo>
                  <a:pt x="1179261" y="109598"/>
                </a:lnTo>
                <a:lnTo>
                  <a:pt x="1206441" y="102583"/>
                </a:lnTo>
                <a:lnTo>
                  <a:pt x="1232744" y="92063"/>
                </a:lnTo>
                <a:lnTo>
                  <a:pt x="1259047" y="78033"/>
                </a:lnTo>
                <a:lnTo>
                  <a:pt x="1285350" y="64005"/>
                </a:lnTo>
                <a:lnTo>
                  <a:pt x="1311653" y="48224"/>
                </a:lnTo>
                <a:lnTo>
                  <a:pt x="1337080" y="33318"/>
                </a:lnTo>
                <a:lnTo>
                  <a:pt x="1364260" y="20166"/>
                </a:lnTo>
                <a:lnTo>
                  <a:pt x="1390563" y="9644"/>
                </a:lnTo>
                <a:lnTo>
                  <a:pt x="1417743" y="2630"/>
                </a:lnTo>
                <a:close/>
              </a:path>
            </a:pathLst>
          </a:custGeom>
        </p:spPr>
      </p:pic>
      <p:pic>
        <p:nvPicPr>
          <p:cNvPr id="7" name="Afbeelding 6">
            <a:extLst>
              <a:ext uri="{FF2B5EF4-FFF2-40B4-BE49-F238E27FC236}">
                <a16:creationId xmlns:a16="http://schemas.microsoft.com/office/drawing/2014/main" id="{D838E798-B058-1D9E-9040-297FEB70E335}"/>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t="4589" r="1" b="6421"/>
          <a:stretch>
            <a:fillRect/>
          </a:stretch>
        </p:blipFill>
        <p:spPr>
          <a:xfrm>
            <a:off x="8131642" y="10"/>
            <a:ext cx="4060358" cy="3613349"/>
          </a:xfrm>
          <a:custGeom>
            <a:avLst/>
            <a:gdLst/>
            <a:ahLst/>
            <a:cxnLst/>
            <a:rect l="l" t="t" r="r" b="b"/>
            <a:pathLst>
              <a:path w="4060358" h="3613359">
                <a:moveTo>
                  <a:pt x="297325" y="0"/>
                </a:moveTo>
                <a:lnTo>
                  <a:pt x="4060358" y="0"/>
                </a:lnTo>
                <a:lnTo>
                  <a:pt x="4060358" y="2985163"/>
                </a:lnTo>
                <a:lnTo>
                  <a:pt x="4053581" y="2986912"/>
                </a:lnTo>
                <a:lnTo>
                  <a:pt x="4007741" y="2999136"/>
                </a:lnTo>
                <a:lnTo>
                  <a:pt x="3961906" y="3012890"/>
                </a:lnTo>
                <a:lnTo>
                  <a:pt x="3917596" y="3028168"/>
                </a:lnTo>
                <a:lnTo>
                  <a:pt x="3876343" y="3046504"/>
                </a:lnTo>
                <a:lnTo>
                  <a:pt x="3838144" y="3067894"/>
                </a:lnTo>
                <a:lnTo>
                  <a:pt x="3804530" y="3095396"/>
                </a:lnTo>
                <a:lnTo>
                  <a:pt x="3769387" y="3125955"/>
                </a:lnTo>
                <a:lnTo>
                  <a:pt x="3738828" y="3161096"/>
                </a:lnTo>
                <a:lnTo>
                  <a:pt x="3709798" y="3197767"/>
                </a:lnTo>
                <a:lnTo>
                  <a:pt x="3680766" y="3235963"/>
                </a:lnTo>
                <a:lnTo>
                  <a:pt x="3651737" y="3274161"/>
                </a:lnTo>
                <a:lnTo>
                  <a:pt x="3622708" y="3310832"/>
                </a:lnTo>
                <a:lnTo>
                  <a:pt x="3590619" y="3345973"/>
                </a:lnTo>
                <a:lnTo>
                  <a:pt x="3558532" y="3376533"/>
                </a:lnTo>
                <a:lnTo>
                  <a:pt x="3521864" y="3402507"/>
                </a:lnTo>
                <a:lnTo>
                  <a:pt x="3483666" y="3422370"/>
                </a:lnTo>
                <a:lnTo>
                  <a:pt x="3437828" y="3436121"/>
                </a:lnTo>
                <a:lnTo>
                  <a:pt x="3390460" y="3442233"/>
                </a:lnTo>
                <a:lnTo>
                  <a:pt x="3341568" y="3443760"/>
                </a:lnTo>
                <a:lnTo>
                  <a:pt x="3289619" y="3439178"/>
                </a:lnTo>
                <a:lnTo>
                  <a:pt x="3237670" y="3433066"/>
                </a:lnTo>
                <a:lnTo>
                  <a:pt x="3185720" y="3425425"/>
                </a:lnTo>
                <a:lnTo>
                  <a:pt x="3133771" y="3419315"/>
                </a:lnTo>
                <a:lnTo>
                  <a:pt x="3081822" y="3416258"/>
                </a:lnTo>
                <a:lnTo>
                  <a:pt x="3031400" y="3416258"/>
                </a:lnTo>
                <a:lnTo>
                  <a:pt x="2984035" y="3422370"/>
                </a:lnTo>
                <a:lnTo>
                  <a:pt x="2935140" y="3434594"/>
                </a:lnTo>
                <a:lnTo>
                  <a:pt x="2890830" y="3452929"/>
                </a:lnTo>
                <a:lnTo>
                  <a:pt x="2844995" y="3477377"/>
                </a:lnTo>
                <a:lnTo>
                  <a:pt x="2799158" y="3501824"/>
                </a:lnTo>
                <a:lnTo>
                  <a:pt x="2753318" y="3529323"/>
                </a:lnTo>
                <a:lnTo>
                  <a:pt x="2709007" y="3555301"/>
                </a:lnTo>
                <a:lnTo>
                  <a:pt x="2661642" y="3578218"/>
                </a:lnTo>
                <a:lnTo>
                  <a:pt x="2615805" y="3596554"/>
                </a:lnTo>
                <a:lnTo>
                  <a:pt x="2568440" y="3608777"/>
                </a:lnTo>
                <a:lnTo>
                  <a:pt x="2519548" y="3613359"/>
                </a:lnTo>
                <a:lnTo>
                  <a:pt x="2470654" y="3608777"/>
                </a:lnTo>
                <a:lnTo>
                  <a:pt x="2423286" y="3596554"/>
                </a:lnTo>
                <a:lnTo>
                  <a:pt x="2377451" y="3578218"/>
                </a:lnTo>
                <a:lnTo>
                  <a:pt x="2330084" y="3555301"/>
                </a:lnTo>
                <a:lnTo>
                  <a:pt x="2285774" y="3529323"/>
                </a:lnTo>
                <a:lnTo>
                  <a:pt x="2239936" y="3501824"/>
                </a:lnTo>
                <a:lnTo>
                  <a:pt x="2194098" y="3477377"/>
                </a:lnTo>
                <a:lnTo>
                  <a:pt x="2148261" y="3452929"/>
                </a:lnTo>
                <a:lnTo>
                  <a:pt x="2102426" y="3434594"/>
                </a:lnTo>
                <a:lnTo>
                  <a:pt x="2055059" y="3422370"/>
                </a:lnTo>
                <a:lnTo>
                  <a:pt x="2007691" y="3416258"/>
                </a:lnTo>
                <a:lnTo>
                  <a:pt x="1957269" y="3416258"/>
                </a:lnTo>
                <a:lnTo>
                  <a:pt x="1905320" y="3419315"/>
                </a:lnTo>
                <a:lnTo>
                  <a:pt x="1853373" y="3425425"/>
                </a:lnTo>
                <a:lnTo>
                  <a:pt x="1801421" y="3433066"/>
                </a:lnTo>
                <a:lnTo>
                  <a:pt x="1749472" y="3439178"/>
                </a:lnTo>
                <a:lnTo>
                  <a:pt x="1697522" y="3443760"/>
                </a:lnTo>
                <a:lnTo>
                  <a:pt x="1648630" y="3442233"/>
                </a:lnTo>
                <a:lnTo>
                  <a:pt x="1601266" y="3436121"/>
                </a:lnTo>
                <a:lnTo>
                  <a:pt x="1555428" y="3422370"/>
                </a:lnTo>
                <a:lnTo>
                  <a:pt x="1517230" y="3402507"/>
                </a:lnTo>
                <a:lnTo>
                  <a:pt x="1480559" y="3376533"/>
                </a:lnTo>
                <a:lnTo>
                  <a:pt x="1448472" y="3345973"/>
                </a:lnTo>
                <a:lnTo>
                  <a:pt x="1416386" y="3310832"/>
                </a:lnTo>
                <a:lnTo>
                  <a:pt x="1387354" y="3274161"/>
                </a:lnTo>
                <a:lnTo>
                  <a:pt x="1358324" y="3235963"/>
                </a:lnTo>
                <a:lnTo>
                  <a:pt x="1329295" y="3197767"/>
                </a:lnTo>
                <a:lnTo>
                  <a:pt x="1300263" y="3161096"/>
                </a:lnTo>
                <a:lnTo>
                  <a:pt x="1269704" y="3125955"/>
                </a:lnTo>
                <a:lnTo>
                  <a:pt x="1234563" y="3095396"/>
                </a:lnTo>
                <a:lnTo>
                  <a:pt x="1200949" y="3067894"/>
                </a:lnTo>
                <a:lnTo>
                  <a:pt x="1162751" y="3046504"/>
                </a:lnTo>
                <a:lnTo>
                  <a:pt x="1121495" y="3028168"/>
                </a:lnTo>
                <a:lnTo>
                  <a:pt x="1077188" y="3012890"/>
                </a:lnTo>
                <a:lnTo>
                  <a:pt x="1031348" y="2999136"/>
                </a:lnTo>
                <a:lnTo>
                  <a:pt x="985513" y="2986912"/>
                </a:lnTo>
                <a:lnTo>
                  <a:pt x="938145" y="2974689"/>
                </a:lnTo>
                <a:lnTo>
                  <a:pt x="893838" y="2960938"/>
                </a:lnTo>
                <a:lnTo>
                  <a:pt x="849525" y="2945659"/>
                </a:lnTo>
                <a:lnTo>
                  <a:pt x="808275" y="2927324"/>
                </a:lnTo>
                <a:lnTo>
                  <a:pt x="771601" y="2904404"/>
                </a:lnTo>
                <a:lnTo>
                  <a:pt x="737987" y="2876902"/>
                </a:lnTo>
                <a:lnTo>
                  <a:pt x="710485" y="2843288"/>
                </a:lnTo>
                <a:lnTo>
                  <a:pt x="687568" y="2806617"/>
                </a:lnTo>
                <a:lnTo>
                  <a:pt x="669232" y="2765364"/>
                </a:lnTo>
                <a:lnTo>
                  <a:pt x="653954" y="2721054"/>
                </a:lnTo>
                <a:lnTo>
                  <a:pt x="640203" y="2676746"/>
                </a:lnTo>
                <a:lnTo>
                  <a:pt x="627979" y="2629379"/>
                </a:lnTo>
                <a:lnTo>
                  <a:pt x="615753" y="2583544"/>
                </a:lnTo>
                <a:lnTo>
                  <a:pt x="602002" y="2537704"/>
                </a:lnTo>
                <a:lnTo>
                  <a:pt x="586724" y="2493394"/>
                </a:lnTo>
                <a:lnTo>
                  <a:pt x="568388" y="2452141"/>
                </a:lnTo>
                <a:lnTo>
                  <a:pt x="546998" y="2413942"/>
                </a:lnTo>
                <a:lnTo>
                  <a:pt x="519496" y="2380328"/>
                </a:lnTo>
                <a:lnTo>
                  <a:pt x="488937" y="2345185"/>
                </a:lnTo>
                <a:lnTo>
                  <a:pt x="453796" y="2314628"/>
                </a:lnTo>
                <a:lnTo>
                  <a:pt x="415595" y="2285599"/>
                </a:lnTo>
                <a:lnTo>
                  <a:pt x="377399" y="2256567"/>
                </a:lnTo>
                <a:lnTo>
                  <a:pt x="339201" y="2227538"/>
                </a:lnTo>
                <a:lnTo>
                  <a:pt x="302530" y="2198506"/>
                </a:lnTo>
                <a:lnTo>
                  <a:pt x="267388" y="2166419"/>
                </a:lnTo>
                <a:lnTo>
                  <a:pt x="236829" y="2134335"/>
                </a:lnTo>
                <a:lnTo>
                  <a:pt x="210855" y="2097664"/>
                </a:lnTo>
                <a:lnTo>
                  <a:pt x="190992" y="2059466"/>
                </a:lnTo>
                <a:lnTo>
                  <a:pt x="177241" y="2013628"/>
                </a:lnTo>
                <a:lnTo>
                  <a:pt x="171129" y="1966264"/>
                </a:lnTo>
                <a:lnTo>
                  <a:pt x="169599" y="1917369"/>
                </a:lnTo>
                <a:lnTo>
                  <a:pt x="174184" y="1865419"/>
                </a:lnTo>
                <a:lnTo>
                  <a:pt x="180296" y="1813470"/>
                </a:lnTo>
                <a:lnTo>
                  <a:pt x="187935" y="1761521"/>
                </a:lnTo>
                <a:lnTo>
                  <a:pt x="194049" y="1709571"/>
                </a:lnTo>
                <a:lnTo>
                  <a:pt x="197104" y="1657622"/>
                </a:lnTo>
                <a:lnTo>
                  <a:pt x="197104" y="1607200"/>
                </a:lnTo>
                <a:lnTo>
                  <a:pt x="190992" y="1559838"/>
                </a:lnTo>
                <a:lnTo>
                  <a:pt x="178768" y="1512470"/>
                </a:lnTo>
                <a:lnTo>
                  <a:pt x="160433" y="1468160"/>
                </a:lnTo>
                <a:lnTo>
                  <a:pt x="137515" y="1422323"/>
                </a:lnTo>
                <a:lnTo>
                  <a:pt x="111538" y="1376488"/>
                </a:lnTo>
                <a:lnTo>
                  <a:pt x="84039" y="1330648"/>
                </a:lnTo>
                <a:lnTo>
                  <a:pt x="58064" y="1286337"/>
                </a:lnTo>
                <a:lnTo>
                  <a:pt x="35144" y="1238973"/>
                </a:lnTo>
                <a:lnTo>
                  <a:pt x="16808" y="1193135"/>
                </a:lnTo>
                <a:lnTo>
                  <a:pt x="4585" y="1145768"/>
                </a:lnTo>
                <a:lnTo>
                  <a:pt x="0" y="1096876"/>
                </a:lnTo>
                <a:lnTo>
                  <a:pt x="4585" y="1047984"/>
                </a:lnTo>
                <a:lnTo>
                  <a:pt x="16808" y="1000619"/>
                </a:lnTo>
                <a:lnTo>
                  <a:pt x="35144" y="954779"/>
                </a:lnTo>
                <a:lnTo>
                  <a:pt x="58064" y="907414"/>
                </a:lnTo>
                <a:lnTo>
                  <a:pt x="84039" y="863104"/>
                </a:lnTo>
                <a:lnTo>
                  <a:pt x="111538" y="817269"/>
                </a:lnTo>
                <a:lnTo>
                  <a:pt x="137515" y="771429"/>
                </a:lnTo>
                <a:lnTo>
                  <a:pt x="160433" y="725591"/>
                </a:lnTo>
                <a:lnTo>
                  <a:pt x="178768" y="681281"/>
                </a:lnTo>
                <a:lnTo>
                  <a:pt x="190992" y="633916"/>
                </a:lnTo>
                <a:lnTo>
                  <a:pt x="197104" y="586551"/>
                </a:lnTo>
                <a:lnTo>
                  <a:pt x="197104" y="536129"/>
                </a:lnTo>
                <a:lnTo>
                  <a:pt x="194049" y="484180"/>
                </a:lnTo>
                <a:lnTo>
                  <a:pt x="187935" y="432230"/>
                </a:lnTo>
                <a:lnTo>
                  <a:pt x="180296" y="380281"/>
                </a:lnTo>
                <a:lnTo>
                  <a:pt x="174184" y="328332"/>
                </a:lnTo>
                <a:lnTo>
                  <a:pt x="169599" y="276382"/>
                </a:lnTo>
                <a:lnTo>
                  <a:pt x="171129" y="227490"/>
                </a:lnTo>
                <a:lnTo>
                  <a:pt x="177241" y="180126"/>
                </a:lnTo>
                <a:lnTo>
                  <a:pt x="190992" y="134285"/>
                </a:lnTo>
                <a:lnTo>
                  <a:pt x="210855" y="96090"/>
                </a:lnTo>
                <a:lnTo>
                  <a:pt x="236829" y="59419"/>
                </a:lnTo>
                <a:lnTo>
                  <a:pt x="267388" y="27332"/>
                </a:lnTo>
                <a:close/>
              </a:path>
            </a:pathLst>
          </a:custGeom>
        </p:spPr>
      </p:pic>
      <p:pic>
        <p:nvPicPr>
          <p:cNvPr id="9" name="Afbeelding 8">
            <a:extLst>
              <a:ext uri="{FF2B5EF4-FFF2-40B4-BE49-F238E27FC236}">
                <a16:creationId xmlns:a16="http://schemas.microsoft.com/office/drawing/2014/main" id="{57849753-AB1F-9584-4317-84461A19299D}"/>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23056" b="72685" l="40573" r="79479">
                        <a14:foregroundMark x1="40573" y1="52407" x2="40573" y2="52407"/>
                        <a14:foregroundMark x1="79531" y1="49630" x2="79531" y2="49630"/>
                        <a14:foregroundMark x1="70729" y1="32963" x2="70729" y2="32963"/>
                        <a14:foregroundMark x1="64271" y1="29537" x2="64271" y2="29537"/>
                        <a14:foregroundMark x1="51510" y1="72685" x2="51510" y2="72685"/>
                      </a14:backgroundRemoval>
                    </a14:imgEffect>
                  </a14:imgLayer>
                </a14:imgProps>
              </a:ext>
              <a:ext uri="{28A0092B-C50C-407E-A947-70E740481C1C}">
                <a14:useLocalDpi xmlns:a14="http://schemas.microsoft.com/office/drawing/2010/main" val="0"/>
              </a:ext>
            </a:extLst>
          </a:blip>
          <a:srcRect l="27723" r="7587" b="-2"/>
          <a:stretch>
            <a:fillRect/>
          </a:stretch>
        </p:blipFill>
        <p:spPr>
          <a:xfrm>
            <a:off x="8942470" y="4032403"/>
            <a:ext cx="3249530" cy="2825596"/>
          </a:xfrm>
          <a:custGeom>
            <a:avLst/>
            <a:gdLst/>
            <a:ahLst/>
            <a:cxnLst/>
            <a:rect l="l" t="t" r="r" b="b"/>
            <a:pathLst>
              <a:path w="3249530" h="2825596">
                <a:moveTo>
                  <a:pt x="1914327" y="0"/>
                </a:moveTo>
                <a:lnTo>
                  <a:pt x="1951475" y="3481"/>
                </a:lnTo>
                <a:lnTo>
                  <a:pt x="1987462" y="12769"/>
                </a:lnTo>
                <a:lnTo>
                  <a:pt x="2022289" y="26700"/>
                </a:lnTo>
                <a:lnTo>
                  <a:pt x="2058276" y="44114"/>
                </a:lnTo>
                <a:lnTo>
                  <a:pt x="2091943" y="63850"/>
                </a:lnTo>
                <a:lnTo>
                  <a:pt x="2126772" y="84745"/>
                </a:lnTo>
                <a:lnTo>
                  <a:pt x="2161598" y="103320"/>
                </a:lnTo>
                <a:lnTo>
                  <a:pt x="2196423" y="121895"/>
                </a:lnTo>
                <a:lnTo>
                  <a:pt x="2230090" y="135824"/>
                </a:lnTo>
                <a:lnTo>
                  <a:pt x="2267239" y="145112"/>
                </a:lnTo>
                <a:lnTo>
                  <a:pt x="2303227" y="149755"/>
                </a:lnTo>
                <a:lnTo>
                  <a:pt x="2341537" y="149755"/>
                </a:lnTo>
                <a:lnTo>
                  <a:pt x="2381007" y="147435"/>
                </a:lnTo>
                <a:lnTo>
                  <a:pt x="2420478" y="142791"/>
                </a:lnTo>
                <a:lnTo>
                  <a:pt x="2459948" y="136987"/>
                </a:lnTo>
                <a:lnTo>
                  <a:pt x="2499419" y="132343"/>
                </a:lnTo>
                <a:lnTo>
                  <a:pt x="2538890" y="128860"/>
                </a:lnTo>
                <a:lnTo>
                  <a:pt x="2576038" y="130020"/>
                </a:lnTo>
                <a:lnTo>
                  <a:pt x="2612027" y="134664"/>
                </a:lnTo>
                <a:lnTo>
                  <a:pt x="2646854" y="145112"/>
                </a:lnTo>
                <a:lnTo>
                  <a:pt x="2675876" y="160203"/>
                </a:lnTo>
                <a:lnTo>
                  <a:pt x="2703736" y="179941"/>
                </a:lnTo>
                <a:lnTo>
                  <a:pt x="2728116" y="203157"/>
                </a:lnTo>
                <a:lnTo>
                  <a:pt x="2752496" y="229857"/>
                </a:lnTo>
                <a:lnTo>
                  <a:pt x="2774553" y="257719"/>
                </a:lnTo>
                <a:lnTo>
                  <a:pt x="2796609" y="286742"/>
                </a:lnTo>
                <a:lnTo>
                  <a:pt x="2818667" y="315765"/>
                </a:lnTo>
                <a:lnTo>
                  <a:pt x="2840723" y="343625"/>
                </a:lnTo>
                <a:lnTo>
                  <a:pt x="2863942" y="370325"/>
                </a:lnTo>
                <a:lnTo>
                  <a:pt x="2890644" y="393546"/>
                </a:lnTo>
                <a:lnTo>
                  <a:pt x="2916183" y="414441"/>
                </a:lnTo>
                <a:lnTo>
                  <a:pt x="2945206" y="430693"/>
                </a:lnTo>
                <a:lnTo>
                  <a:pt x="2976549" y="444624"/>
                </a:lnTo>
                <a:lnTo>
                  <a:pt x="3010216" y="456233"/>
                </a:lnTo>
                <a:lnTo>
                  <a:pt x="3045040" y="466681"/>
                </a:lnTo>
                <a:lnTo>
                  <a:pt x="3079870" y="475968"/>
                </a:lnTo>
                <a:lnTo>
                  <a:pt x="3115857" y="485255"/>
                </a:lnTo>
                <a:lnTo>
                  <a:pt x="3149523" y="495703"/>
                </a:lnTo>
                <a:lnTo>
                  <a:pt x="3183190" y="507312"/>
                </a:lnTo>
                <a:lnTo>
                  <a:pt x="3214533" y="521245"/>
                </a:lnTo>
                <a:lnTo>
                  <a:pt x="3242396" y="538657"/>
                </a:lnTo>
                <a:lnTo>
                  <a:pt x="3249530" y="544494"/>
                </a:lnTo>
                <a:lnTo>
                  <a:pt x="3249530" y="2825596"/>
                </a:lnTo>
                <a:lnTo>
                  <a:pt x="329475" y="2825596"/>
                </a:lnTo>
                <a:lnTo>
                  <a:pt x="315765" y="2815178"/>
                </a:lnTo>
                <a:lnTo>
                  <a:pt x="286744" y="2793119"/>
                </a:lnTo>
                <a:lnTo>
                  <a:pt x="257721" y="2771063"/>
                </a:lnTo>
                <a:lnTo>
                  <a:pt x="229859" y="2749005"/>
                </a:lnTo>
                <a:lnTo>
                  <a:pt x="203159" y="2724626"/>
                </a:lnTo>
                <a:lnTo>
                  <a:pt x="179940" y="2700249"/>
                </a:lnTo>
                <a:lnTo>
                  <a:pt x="160205" y="2672387"/>
                </a:lnTo>
                <a:lnTo>
                  <a:pt x="145114" y="2643364"/>
                </a:lnTo>
                <a:lnTo>
                  <a:pt x="134666" y="2608537"/>
                </a:lnTo>
                <a:lnTo>
                  <a:pt x="130022" y="2572550"/>
                </a:lnTo>
                <a:lnTo>
                  <a:pt x="128860" y="2535400"/>
                </a:lnTo>
                <a:lnTo>
                  <a:pt x="132343" y="2495930"/>
                </a:lnTo>
                <a:lnTo>
                  <a:pt x="136987" y="2456459"/>
                </a:lnTo>
                <a:lnTo>
                  <a:pt x="142791" y="2416989"/>
                </a:lnTo>
                <a:lnTo>
                  <a:pt x="147436" y="2377518"/>
                </a:lnTo>
                <a:lnTo>
                  <a:pt x="149757" y="2338047"/>
                </a:lnTo>
                <a:lnTo>
                  <a:pt x="149757" y="2299737"/>
                </a:lnTo>
                <a:lnTo>
                  <a:pt x="145114" y="2263752"/>
                </a:lnTo>
                <a:lnTo>
                  <a:pt x="135826" y="2227763"/>
                </a:lnTo>
                <a:lnTo>
                  <a:pt x="121895" y="2194096"/>
                </a:lnTo>
                <a:lnTo>
                  <a:pt x="104483" y="2159269"/>
                </a:lnTo>
                <a:lnTo>
                  <a:pt x="84745" y="2124445"/>
                </a:lnTo>
                <a:lnTo>
                  <a:pt x="63852" y="2089616"/>
                </a:lnTo>
                <a:lnTo>
                  <a:pt x="44116" y="2055949"/>
                </a:lnTo>
                <a:lnTo>
                  <a:pt x="26702" y="2019962"/>
                </a:lnTo>
                <a:lnTo>
                  <a:pt x="12771" y="1985135"/>
                </a:lnTo>
                <a:lnTo>
                  <a:pt x="3483" y="1949146"/>
                </a:lnTo>
                <a:lnTo>
                  <a:pt x="0" y="1911998"/>
                </a:lnTo>
                <a:lnTo>
                  <a:pt x="3483" y="1874850"/>
                </a:lnTo>
                <a:lnTo>
                  <a:pt x="12771" y="1838863"/>
                </a:lnTo>
                <a:lnTo>
                  <a:pt x="26702" y="1804034"/>
                </a:lnTo>
                <a:lnTo>
                  <a:pt x="44116" y="1768047"/>
                </a:lnTo>
                <a:lnTo>
                  <a:pt x="63852" y="1734381"/>
                </a:lnTo>
                <a:lnTo>
                  <a:pt x="84745" y="1699556"/>
                </a:lnTo>
                <a:lnTo>
                  <a:pt x="104483" y="1664727"/>
                </a:lnTo>
                <a:lnTo>
                  <a:pt x="121895" y="1629900"/>
                </a:lnTo>
                <a:lnTo>
                  <a:pt x="135826" y="1596234"/>
                </a:lnTo>
                <a:lnTo>
                  <a:pt x="145114" y="1560246"/>
                </a:lnTo>
                <a:lnTo>
                  <a:pt x="149757" y="1524259"/>
                </a:lnTo>
                <a:lnTo>
                  <a:pt x="149757" y="1485949"/>
                </a:lnTo>
                <a:lnTo>
                  <a:pt x="147436" y="1446478"/>
                </a:lnTo>
                <a:lnTo>
                  <a:pt x="142791" y="1407008"/>
                </a:lnTo>
                <a:lnTo>
                  <a:pt x="136987" y="1367537"/>
                </a:lnTo>
                <a:lnTo>
                  <a:pt x="132343" y="1328067"/>
                </a:lnTo>
                <a:lnTo>
                  <a:pt x="128860" y="1288596"/>
                </a:lnTo>
                <a:lnTo>
                  <a:pt x="130022" y="1251448"/>
                </a:lnTo>
                <a:lnTo>
                  <a:pt x="134666" y="1215461"/>
                </a:lnTo>
                <a:lnTo>
                  <a:pt x="145114" y="1180632"/>
                </a:lnTo>
                <a:lnTo>
                  <a:pt x="160205" y="1151611"/>
                </a:lnTo>
                <a:lnTo>
                  <a:pt x="179940" y="1123749"/>
                </a:lnTo>
                <a:lnTo>
                  <a:pt x="203159" y="1099370"/>
                </a:lnTo>
                <a:lnTo>
                  <a:pt x="229859" y="1074993"/>
                </a:lnTo>
                <a:lnTo>
                  <a:pt x="257721" y="1052933"/>
                </a:lnTo>
                <a:lnTo>
                  <a:pt x="286744" y="1030877"/>
                </a:lnTo>
                <a:lnTo>
                  <a:pt x="315765" y="1008821"/>
                </a:lnTo>
                <a:lnTo>
                  <a:pt x="344789" y="986763"/>
                </a:lnTo>
                <a:lnTo>
                  <a:pt x="371489" y="963546"/>
                </a:lnTo>
                <a:lnTo>
                  <a:pt x="394708" y="936846"/>
                </a:lnTo>
                <a:lnTo>
                  <a:pt x="415603" y="911305"/>
                </a:lnTo>
                <a:lnTo>
                  <a:pt x="431856" y="882284"/>
                </a:lnTo>
                <a:lnTo>
                  <a:pt x="445787" y="850938"/>
                </a:lnTo>
                <a:lnTo>
                  <a:pt x="457395" y="817272"/>
                </a:lnTo>
                <a:lnTo>
                  <a:pt x="467843" y="782445"/>
                </a:lnTo>
                <a:lnTo>
                  <a:pt x="477132" y="747618"/>
                </a:lnTo>
                <a:lnTo>
                  <a:pt x="486420" y="711631"/>
                </a:lnTo>
                <a:lnTo>
                  <a:pt x="496868" y="677965"/>
                </a:lnTo>
                <a:lnTo>
                  <a:pt x="508476" y="644298"/>
                </a:lnTo>
                <a:lnTo>
                  <a:pt x="522407" y="612955"/>
                </a:lnTo>
                <a:lnTo>
                  <a:pt x="539819" y="585092"/>
                </a:lnTo>
                <a:lnTo>
                  <a:pt x="560715" y="559553"/>
                </a:lnTo>
                <a:lnTo>
                  <a:pt x="586254" y="538657"/>
                </a:lnTo>
                <a:lnTo>
                  <a:pt x="614119" y="521245"/>
                </a:lnTo>
                <a:lnTo>
                  <a:pt x="645460" y="507312"/>
                </a:lnTo>
                <a:lnTo>
                  <a:pt x="679129" y="495703"/>
                </a:lnTo>
                <a:lnTo>
                  <a:pt x="712793" y="485255"/>
                </a:lnTo>
                <a:lnTo>
                  <a:pt x="748782" y="475968"/>
                </a:lnTo>
                <a:lnTo>
                  <a:pt x="783607" y="466681"/>
                </a:lnTo>
                <a:lnTo>
                  <a:pt x="818436" y="456233"/>
                </a:lnTo>
                <a:lnTo>
                  <a:pt x="852101" y="444624"/>
                </a:lnTo>
                <a:lnTo>
                  <a:pt x="883446" y="430693"/>
                </a:lnTo>
                <a:lnTo>
                  <a:pt x="912469" y="414441"/>
                </a:lnTo>
                <a:lnTo>
                  <a:pt x="938008" y="393546"/>
                </a:lnTo>
                <a:lnTo>
                  <a:pt x="964708" y="370325"/>
                </a:lnTo>
                <a:lnTo>
                  <a:pt x="987927" y="343625"/>
                </a:lnTo>
                <a:lnTo>
                  <a:pt x="1009985" y="315765"/>
                </a:lnTo>
                <a:lnTo>
                  <a:pt x="1032041" y="286742"/>
                </a:lnTo>
                <a:lnTo>
                  <a:pt x="1054097" y="257719"/>
                </a:lnTo>
                <a:lnTo>
                  <a:pt x="1076156" y="229857"/>
                </a:lnTo>
                <a:lnTo>
                  <a:pt x="1100534" y="203157"/>
                </a:lnTo>
                <a:lnTo>
                  <a:pt x="1124914" y="179941"/>
                </a:lnTo>
                <a:lnTo>
                  <a:pt x="1152776" y="160203"/>
                </a:lnTo>
                <a:lnTo>
                  <a:pt x="1181798" y="145112"/>
                </a:lnTo>
                <a:lnTo>
                  <a:pt x="1216625" y="134664"/>
                </a:lnTo>
                <a:lnTo>
                  <a:pt x="1252613" y="130020"/>
                </a:lnTo>
                <a:lnTo>
                  <a:pt x="1289760" y="128860"/>
                </a:lnTo>
                <a:lnTo>
                  <a:pt x="1329231" y="132343"/>
                </a:lnTo>
                <a:lnTo>
                  <a:pt x="1368702" y="136987"/>
                </a:lnTo>
                <a:lnTo>
                  <a:pt x="1408174" y="142791"/>
                </a:lnTo>
                <a:lnTo>
                  <a:pt x="1447643" y="147435"/>
                </a:lnTo>
                <a:lnTo>
                  <a:pt x="1487113" y="149755"/>
                </a:lnTo>
                <a:lnTo>
                  <a:pt x="1525423" y="149755"/>
                </a:lnTo>
                <a:lnTo>
                  <a:pt x="1561413" y="145112"/>
                </a:lnTo>
                <a:lnTo>
                  <a:pt x="1597402" y="135824"/>
                </a:lnTo>
                <a:lnTo>
                  <a:pt x="1632227" y="121895"/>
                </a:lnTo>
                <a:lnTo>
                  <a:pt x="1667054" y="103320"/>
                </a:lnTo>
                <a:lnTo>
                  <a:pt x="1701880" y="84745"/>
                </a:lnTo>
                <a:lnTo>
                  <a:pt x="1736707" y="63850"/>
                </a:lnTo>
                <a:lnTo>
                  <a:pt x="1770374" y="44114"/>
                </a:lnTo>
                <a:lnTo>
                  <a:pt x="1806363" y="26700"/>
                </a:lnTo>
                <a:lnTo>
                  <a:pt x="1841188" y="12769"/>
                </a:lnTo>
                <a:lnTo>
                  <a:pt x="1877177" y="3481"/>
                </a:lnTo>
                <a:close/>
              </a:path>
            </a:pathLst>
          </a:custGeom>
        </p:spPr>
      </p:pic>
    </p:spTree>
  </p:cSld>
  <p:clrMapOvr>
    <a:masterClrMapping/>
  </p:clrMapOvr>
</p:sld>
</file>

<file path=ppt/theme/theme1.xml><?xml version="1.0" encoding="utf-8"?>
<a:theme xmlns:a="http://schemas.openxmlformats.org/drawingml/2006/main" name="Badge">
  <a:themeElements>
    <a:clrScheme name="Aangepast 2">
      <a:dk1>
        <a:sysClr val="windowText" lastClr="000000"/>
      </a:dk1>
      <a:lt1>
        <a:sysClr val="window" lastClr="FFFFFF"/>
      </a:lt1>
      <a:dk2>
        <a:srgbClr val="86A795"/>
      </a:dk2>
      <a:lt2>
        <a:srgbClr val="F1F0E7"/>
      </a:lt2>
      <a:accent1>
        <a:srgbClr val="BFE2A7"/>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81e30ae-dd3c-4401-9caa-dcd6346879ce" xsi:nil="true"/>
    <lcf76f155ced4ddcb4097134ff3c332f xmlns="f9eaa3e6-7331-4d86-b558-5d434924856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FB1C171D64B92499BA71FE8D646B9B3" ma:contentTypeVersion="13" ma:contentTypeDescription="Een nieuw document maken." ma:contentTypeScope="" ma:versionID="dd24afdeaa37e68ae649266f7c6cdccf">
  <xsd:schema xmlns:xsd="http://www.w3.org/2001/XMLSchema" xmlns:xs="http://www.w3.org/2001/XMLSchema" xmlns:p="http://schemas.microsoft.com/office/2006/metadata/properties" xmlns:ns2="f9eaa3e6-7331-4d86-b558-5d4349248566" xmlns:ns3="381e30ae-dd3c-4401-9caa-dcd6346879ce" xmlns:ns4="42e9e8cb-fc55-456c-a1a9-352355114e74" targetNamespace="http://schemas.microsoft.com/office/2006/metadata/properties" ma:root="true" ma:fieldsID="b7238c5000493aac653033dac5628f35" ns2:_="" ns3:_="" ns4:_="">
    <xsd:import namespace="f9eaa3e6-7331-4d86-b558-5d4349248566"/>
    <xsd:import namespace="381e30ae-dd3c-4401-9caa-dcd6346879ce"/>
    <xsd:import namespace="42e9e8cb-fc55-456c-a1a9-352355114e7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eaa3e6-7331-4d86-b558-5d43492485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76cf6753-2cb1-4679-bbcf-51551337cb4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description=""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1e30ae-dd3c-4401-9caa-dcd6346879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a5db220-77ac-47f5-b894-380828af81d6}" ma:internalName="TaxCatchAll" ma:showField="CatchAllData" ma:web="381e30ae-dd3c-4401-9caa-dcd6346879c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2e9e8cb-fc55-456c-a1a9-352355114e74" elementFormDefault="qualified">
    <xsd:import namespace="http://schemas.microsoft.com/office/2006/documentManagement/types"/>
    <xsd:import namespace="http://schemas.microsoft.com/office/infopath/2007/PartnerControls"/>
    <xsd:element name="SharedWithUsers" ma:index="19"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8897AE-786D-444D-84FD-68033E51D818}">
  <ds:schemaRefs>
    <ds:schemaRef ds:uri="http://schemas.microsoft.com/sharepoint/v3/contenttype/forms"/>
  </ds:schemaRefs>
</ds:datastoreItem>
</file>

<file path=customXml/itemProps2.xml><?xml version="1.0" encoding="utf-8"?>
<ds:datastoreItem xmlns:ds="http://schemas.openxmlformats.org/officeDocument/2006/customXml" ds:itemID="{0BFA0371-D17C-457C-A452-20352F7894CD}">
  <ds:schemaRefs>
    <ds:schemaRef ds:uri="261f11a9-8a6f-4bb9-9b5a-20f942fd805e"/>
    <ds:schemaRef ds:uri="381e30ae-dd3c-4401-9caa-dcd6346879ce"/>
    <ds:schemaRef ds:uri="f9eaa3e6-7331-4d86-b558-5d434924856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B3951FE-8290-4D66-8A27-53EB9FA6CEAC}"/>
</file>

<file path=docProps/app.xml><?xml version="1.0" encoding="utf-8"?>
<Properties xmlns="http://schemas.openxmlformats.org/officeDocument/2006/extended-properties" xmlns:vt="http://schemas.openxmlformats.org/officeDocument/2006/docPropsVTypes">
  <Template>Badge</Template>
  <Application>Microsoft Office PowerPoint</Application>
  <PresentationFormat>Widescreen</PresentationFormat>
  <Slides>23</Slides>
  <Notes>2</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Badge</vt:lpstr>
      <vt:lpstr>WELKOM IN 1L! </vt:lpstr>
      <vt:lpstr>LEERKRACHTEN EN ZORG</vt:lpstr>
      <vt:lpstr>EEN DAG IN HET 1STE LEERJAAR</vt:lpstr>
      <vt:lpstr>Bewegingsopvoeding met juf KIM EN MEESTER nICK</vt:lpstr>
      <vt:lpstr>Het nieuwe leerplan  </vt:lpstr>
      <vt:lpstr>Regels en routines  </vt:lpstr>
      <vt:lpstr>rekenen</vt:lpstr>
      <vt:lpstr>SCHRIJVEN</vt:lpstr>
      <vt:lpstr>PowerPoint Presentation</vt:lpstr>
      <vt:lpstr>Nederlands en communicatie </vt:lpstr>
      <vt:lpstr>Wereldwijzer </vt:lpstr>
      <vt:lpstr>GODSDIENST</vt:lpstr>
      <vt:lpstr>PowerPoint Presentation</vt:lpstr>
      <vt:lpstr>Rode en gele mappen</vt:lpstr>
      <vt:lpstr>PowerPoint Presentation</vt:lpstr>
      <vt:lpstr>PowerPoint Presentation</vt:lpstr>
      <vt:lpstr>PowerPoint Presentation</vt:lpstr>
      <vt:lpstr>PowerPoint Presentation</vt:lpstr>
      <vt:lpstr>WAT ZIT ER IN ONZE BOEKENTAS?</vt:lpstr>
      <vt:lpstr>PowerPoint Presentation</vt:lpstr>
      <vt:lpstr>Uniform en schoenen</vt:lpstr>
      <vt:lpstr>Traktaties</vt:lpstr>
      <vt:lpstr>Dankjewel voor het luisteren…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WELKOM IN 1L! </dc:title>
  <dc:creator>Liesbeth Wijns</dc:creator>
  <cp:revision>1</cp:revision>
  <dcterms:created xsi:type="dcterms:W3CDTF">2023-09-02T18:49:40Z</dcterms:created>
  <dcterms:modified xsi:type="dcterms:W3CDTF">2026-09-07T14:46:14Z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0x0101006FB1C171D64B92499BA71FE8D646B9B3</vt:lpwstr>
  </property>
  <property fmtid="{D5CDD505-2E9C-101B-9397-08002B2CF9AE}" pid="3" name="MediaServiceImageTags">
    <vt:lpwstr/>
  </property>
</Properties>
</file>