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082BE-F034-ABF3-9911-24B5B1AF8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56F908-E249-5D59-A7CD-808688178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86B702-7DB1-83C4-7677-F2729FA1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334E3-2CA9-4AB5-C6D9-50DA1F40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6039C9-E2F9-CF61-A882-38E00636F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75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CA697C-F177-FABC-054B-7D0142950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4D22FE-4989-D177-C509-DEA4F60E4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2C7AF1-B8AE-76C7-4B43-DD450DAD0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249B3E-2CAF-BA4C-8710-2789D521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610DBE-9046-28E2-8EF4-A4579C9C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92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43758E-CDFD-3D6D-A033-156E04950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90335E-1EF0-A1B3-795A-FCC3C50DB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B5738D-502F-7A1A-68EF-B759C710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C73EE1-6415-C56F-B839-ED8FBD8C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776325-D0FB-1CA2-D9F7-E6B4041B8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16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29EE1-4C94-B6E4-9120-E99539EA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F0C468-A149-359B-2046-C74A8833C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D20CE-F64E-E749-B4E3-0BB7F8A9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AA03A2-377C-3CE9-6E2C-11BD5C15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DE917F-5548-072E-1842-39D78C26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686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947D26-D2D8-0953-386B-1ADEADFF9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839C7E-FB92-465C-4FC7-72A10A7F4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57DADF-E343-BBD4-8355-BD45DCD1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5E3D9B-5678-6CF0-4DED-7FB62143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3B5EAF-981B-FC43-4720-5C11A29C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71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70F6D-2F3F-F395-FB01-768B69A6E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4D076-8C71-524A-5E74-DAE28E655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46B2C1-BA54-2239-A8B9-1FDEFFEE2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AF44B0-B1BA-B35F-57FA-DDDA3541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65AF7E-517E-E406-513B-20543F7B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BFE0F4-52E5-3227-8653-03568E517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972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EA5E7-457E-0D81-CD06-DCF405AC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C84C81-C999-1129-BD20-066F10E0A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A70B42-7D44-A591-5991-B3B0B56DC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6B7D622-E602-AF62-3E02-C4D72A93B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FEDC2E-4799-CE3C-B5D9-A214EE2B8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B2F1BB-1A49-FE10-8F66-5FAE88ED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07CF58-BC25-ADF3-8423-F8E6B9F6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AAFC6A-9150-A1CB-158C-BCF63266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134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5EBDD-5287-4EE9-1C78-73169A97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7281986-B0BE-2ABA-C811-1CBF2A59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D63038-B7E3-194F-797F-29077459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E3A5BAB-886E-5F9F-5A6F-DE693B85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666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559FBC-DA4F-F8B4-7B49-7A023DABE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45EC840-7C5A-299D-B074-06D87D1BC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A60C4B8-03AD-54DD-F552-84C312DAB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32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B1E164-53AB-4E3B-82FA-0D20CAE65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E32DE0-07B7-C792-36DA-CF7FA46E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05175-B7CD-2B50-9988-7619EB694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56879A-4169-DC07-CBB0-AFDBB6833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57E3BC-BF43-CF7F-6FFE-DC60797B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3417B8-0CD1-61B7-16BA-EB0664C5F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56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EBDCD0-E6B6-0064-25AC-C0FDB0982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E5FD60C-025D-B364-454D-5EF4FBC7FB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764E2F-5BB8-7059-3E6D-3D4460A2D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F699DD-A601-1925-E8F5-1859BCCD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FCF6C1-6C2B-6A9B-4729-EE3D3573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8458D7-1FF7-B49C-5F6E-A4BA6FC1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81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27E379-64DE-4F30-F8DC-F3555A7FC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C1CAE-425B-7EA3-5B90-28161D1E4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6AF41D-54B5-2B67-6F4D-517ED764D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9F68F1-180E-B147-3E67-2B3F007A1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A0894-A949-EF8B-D8F0-1F6097475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66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18C57F5-2DA2-8B25-892C-8F422D022A93}"/>
              </a:ext>
            </a:extLst>
          </p:cNvPr>
          <p:cNvSpPr txBox="1"/>
          <p:nvPr/>
        </p:nvSpPr>
        <p:spPr>
          <a:xfrm>
            <a:off x="951506" y="5743168"/>
            <a:ext cx="67633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>
                <a:latin typeface="Arial Nova Light" panose="020B0304020202020204" pitchFamily="34" charset="0"/>
              </a:rPr>
              <a:t>Variables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datos corresponde al periodo del 1 de enero  al 31 de diciembre de 2024.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residuos sólidos y de manejo especial son pesados en báscula y registrados en sistema Simar Sureste.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datos son oficiales para el Simar Sureste. </a:t>
            </a:r>
          </a:p>
        </p:txBody>
      </p:sp>
      <p:pic>
        <p:nvPicPr>
          <p:cNvPr id="5" name="Imagen 4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F6A3BE4F-02C7-9A14-FB45-48B9F71DD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30" y="158538"/>
            <a:ext cx="2312015" cy="94851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E721C77-0BE2-4F29-2428-6604CFD6B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9593" y="129896"/>
            <a:ext cx="2887728" cy="72589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663E548-89E7-3D9E-932B-F191E3D4BA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6896" y="1286189"/>
            <a:ext cx="7844293" cy="403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38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44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Nova Light</vt:lpstr>
      <vt:lpstr>Calibri</vt:lpstr>
      <vt:lpstr>Calibri Light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ALEXIS ZEPEDA VALENCIA</dc:creator>
  <cp:lastModifiedBy>alexis zepeda</cp:lastModifiedBy>
  <cp:revision>4</cp:revision>
  <dcterms:created xsi:type="dcterms:W3CDTF">2023-01-09T18:59:55Z</dcterms:created>
  <dcterms:modified xsi:type="dcterms:W3CDTF">2025-09-11T20:19:58Z</dcterms:modified>
</cp:coreProperties>
</file>